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42" d="100"/>
          <a:sy n="42" d="100"/>
        </p:scale>
        <p:origin x="924" y="5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 latinLnBrk="0">
              <a:defRPr lang="es-ES_tradnl" altLang="en-US"/>
            </a:pPr>
            <a:endParaRPr lang="es-ES_tradnl" altLang="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es-ES_tradnl" altLang="en-US"/>
            </a:pPr>
            <a:fld id="{E2B2BC9D-A816-4D0A-858B-1D023B3A8ACA}" type="datetime1">
              <a:rPr lang="ko-KR" altLang="en-US"/>
              <a:pPr lvl="0">
                <a:defRPr lang="es-ES_tradnl" altLang="en-US"/>
              </a:pPr>
              <a:t>2015-02-17</a:t>
            </a:fld>
            <a:endParaRPr lang="ko-KR" altLang="en-US"/>
          </a:p>
        </p:txBody>
      </p:sp>
      <p:sp>
        <p:nvSpPr>
          <p:cNvPr id="4" name="Marcador de imagen de diapositiva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 latinLnBrk="0">
              <a:defRPr lang="es-ES_tradnl" altLang="en-US"/>
            </a:pPr>
            <a:endParaRPr lang="es-ES_tradnl" altLang=""/>
          </a:p>
        </p:txBody>
      </p:sp>
      <p:sp>
        <p:nvSpPr>
          <p:cNvPr id="5" name="Marcador de nota de diapositiv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es-ES_tradnl" altLang="en-US"/>
            </a:pPr>
            <a:r>
              <a:rPr lang="ko-KR" altLang="en-US"/>
              <a:t>Tocar dos veces para modificar los estilos de texto del patrón</a:t>
            </a:r>
          </a:p>
          <a:p>
            <a:pPr lvl="1">
              <a:defRPr lang="es-ES_tradnl" altLang="en-US"/>
            </a:pPr>
            <a:r>
              <a:rPr lang="ko-KR" altLang="en-US"/>
              <a:t>Segundo nivel</a:t>
            </a:r>
          </a:p>
          <a:p>
            <a:pPr lvl="2">
              <a:defRPr lang="es-ES_tradnl" altLang="en-US"/>
            </a:pPr>
            <a:r>
              <a:rPr lang="ko-KR" altLang="en-US"/>
              <a:t>Tercer nivel</a:t>
            </a:r>
          </a:p>
          <a:p>
            <a:pPr lvl="3">
              <a:defRPr lang="es-ES_tradnl" altLang="en-US"/>
            </a:pPr>
            <a:r>
              <a:rPr lang="ko-KR" altLang="en-US"/>
              <a:t>Cuarto nivel</a:t>
            </a:r>
          </a:p>
          <a:p>
            <a:pPr lvl="4">
              <a:defRPr lang="es-ES_tradnl" altLang="en-US"/>
            </a:pPr>
            <a:r>
              <a:rPr lang="ko-KR" altLang="en-U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 latinLnBrk="0">
              <a:defRPr lang="es-ES_tradnl" altLang="en-US"/>
            </a:pPr>
            <a:endParaRPr lang="es-ES_tradnl" altLang="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es-ES_tradnl" altLang="en-US"/>
            </a:pPr>
            <a:fld id="{09F4262C-968C-4EE9-8164-CE16364706B3}" type="slidenum">
              <a:rPr lang="ko-KR" altLang="en-US"/>
              <a:pPr lvl="0">
                <a:defRPr lang="es-ES_tradnl" altLang="en-US"/>
              </a:pPr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76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atinLnBrk="0">
              <a:defRPr lang="es-ES_tradnl" altLang="en-US"/>
            </a:pPr>
            <a:endParaRPr lang="es-ES_tradnl" altLang=""/>
          </a:p>
        </p:txBody>
      </p:sp>
      <p:sp>
        <p:nvSpPr>
          <p:cNvPr id="3" name="Marcador de nota de diapositiva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es-ES_tradnl" altLang="en-US"/>
            </a:pPr>
            <a:endParaRPr lang="es-ES_tradnl" altLang="en-US"/>
          </a:p>
        </p:txBody>
      </p:sp>
      <p:sp>
        <p:nvSpPr>
          <p:cNvPr id="4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es-ES_tradnl" altLang="en-US"/>
            </a:pPr>
            <a:fld id="{09F4262C-968C-4EE9-8164-CE16364706B3}" type="slidenum">
              <a:rPr lang="en-US" altLang="en-US"/>
              <a:pPr lvl="0">
                <a:defRPr lang="es-ES_tradnl" altLang="en-US"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64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atinLnBrk="0">
              <a:defRPr lang="es-ES_tradnl" altLang="en-US"/>
            </a:pPr>
            <a:endParaRPr lang="es-ES_tradnl" altLang=""/>
          </a:p>
        </p:txBody>
      </p:sp>
      <p:sp>
        <p:nvSpPr>
          <p:cNvPr id="3" name="Marcador de nota de diapositiva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es-ES_tradnl" altLang="en-US"/>
            </a:pPr>
            <a:r>
              <a:rPr lang="es-ES_tradnl" altLang="en-US"/>
              <a:t> </a:t>
            </a:r>
          </a:p>
        </p:txBody>
      </p:sp>
      <p:sp>
        <p:nvSpPr>
          <p:cNvPr id="4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es-ES_tradnl" altLang="en-US"/>
            </a:pPr>
            <a:fld id="{09F4262C-968C-4EE9-8164-CE16364706B3}" type="slidenum">
              <a:rPr lang="en-US" altLang="en-US"/>
              <a:pPr lvl="0">
                <a:defRPr lang="es-ES_tradnl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6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6197599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 latinLnBrk="0">
              <a:defRPr lang="ko-KR" altLang="en-US"/>
            </a:pPr>
            <a:endParaRPr lang="es-ES_tradnl" altLang=""/>
          </a:p>
        </p:txBody>
      </p:sp>
      <p:grpSp>
        <p:nvGrpSpPr>
          <p:cNvPr id="91" name="그룹 40"/>
          <p:cNvGrpSpPr/>
          <p:nvPr/>
        </p:nvGrpSpPr>
        <p:grpSpPr>
          <a:xfrm rot="20324388" flipV="1">
            <a:off x="1635040" y="-479261"/>
            <a:ext cx="6620372" cy="6228190"/>
            <a:chOff x="1214414" y="0"/>
            <a:chExt cx="7289841" cy="6858000"/>
          </a:xfrm>
        </p:grpSpPr>
        <p:sp>
          <p:nvSpPr>
            <p:cNvPr id="92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3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4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5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6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7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8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9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0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1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2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3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4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5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6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7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8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9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0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1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2" name="타원 53"/>
            <p:cNvSpPr/>
            <p:nvPr/>
          </p:nvSpPr>
          <p:spPr>
            <a:xfrm rot="21600000">
              <a:off x="7643835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3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4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5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6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7" name="타원 58"/>
            <p:cNvSpPr/>
            <p:nvPr/>
          </p:nvSpPr>
          <p:spPr>
            <a:xfrm rot="21600000"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18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sp>
        <p:nvSpPr>
          <p:cNvPr id="6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s-ES_tradnl" altLang=""/>
              <a:pPr>
                <a:defRPr lang="ko-KR" altLang="en-US"/>
              </a:pPr>
              <a:t>‹Nº›</a:t>
            </a:fld>
            <a:endParaRPr lang="es-ES_tradnl" altLang="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3429000"/>
            <a:ext cx="9525066" cy="1263592"/>
          </a:xfrm>
        </p:spPr>
        <p:txBody>
          <a:bodyPr/>
          <a:lstStyle>
            <a:lvl1pPr>
              <a:defRPr sz="5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599" y="4692592"/>
            <a:ext cx="8534399" cy="752658"/>
          </a:xfrm>
        </p:spPr>
        <p:txBody>
          <a:bodyPr/>
          <a:lstStyle>
            <a:lvl1pPr marL="0" indent="0" algn="l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subtítulo del patrón</a:t>
            </a:r>
            <a:endParaRPr lang="es-ES_tradnl" altLang=""/>
          </a:p>
        </p:txBody>
      </p:sp>
      <p:sp>
        <p:nvSpPr>
          <p:cNvPr id="41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es-ES_tradnl" altLang=""/>
              <a:pPr>
                <a:defRPr lang="ko-KR" altLang="en-US"/>
              </a:pPr>
              <a:t>17/02/2015</a:t>
            </a:fld>
            <a:endParaRPr lang="es-ES_tradnl" altLang=""/>
          </a:p>
        </p:txBody>
      </p:sp>
      <p:sp>
        <p:nvSpPr>
          <p:cNvPr id="6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s-ES_tradnl" altLang="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sertar" type="objOnly" preserve="1">
  <p:cSld name="Inser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7117490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 latinLnBrk="0">
              <a:defRPr lang="ko-KR" altLang="en-US"/>
            </a:pPr>
            <a:endParaRPr lang="es-ES_tradnl" altLang=""/>
          </a:p>
        </p:txBody>
      </p:sp>
      <p:grpSp>
        <p:nvGrpSpPr>
          <p:cNvPr id="71" name="70 Grupo"/>
          <p:cNvGrpSpPr/>
          <p:nvPr/>
        </p:nvGrpSpPr>
        <p:grpSpPr>
          <a:xfrm>
            <a:off x="2637996" y="45159"/>
            <a:ext cx="7369778" cy="6764852"/>
            <a:chOff x="1763648" y="28574"/>
            <a:chExt cx="5544694" cy="5089575"/>
          </a:xfrm>
        </p:grpSpPr>
        <p:sp>
          <p:nvSpPr>
            <p:cNvPr id="72" name="타원 40"/>
            <p:cNvSpPr/>
            <p:nvPr/>
          </p:nvSpPr>
          <p:spPr>
            <a:xfrm>
              <a:off x="2213695" y="3765643"/>
              <a:ext cx="1067421" cy="10674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3" name="타원 41"/>
            <p:cNvSpPr/>
            <p:nvPr/>
          </p:nvSpPr>
          <p:spPr>
            <a:xfrm>
              <a:off x="3460185" y="3898781"/>
              <a:ext cx="638549" cy="6385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4" name="타원 42"/>
            <p:cNvSpPr/>
            <p:nvPr/>
          </p:nvSpPr>
          <p:spPr>
            <a:xfrm>
              <a:off x="3241047" y="3096458"/>
              <a:ext cx="440624" cy="4406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5" name="타원 43"/>
            <p:cNvSpPr/>
            <p:nvPr/>
          </p:nvSpPr>
          <p:spPr>
            <a:xfrm>
              <a:off x="2452866" y="3421630"/>
              <a:ext cx="280400" cy="280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6" name="타원 44"/>
            <p:cNvSpPr/>
            <p:nvPr/>
          </p:nvSpPr>
          <p:spPr>
            <a:xfrm>
              <a:off x="4115379" y="2891462"/>
              <a:ext cx="282754" cy="28275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7" name="타원 45"/>
            <p:cNvSpPr/>
            <p:nvPr/>
          </p:nvSpPr>
          <p:spPr>
            <a:xfrm>
              <a:off x="5137038" y="2333019"/>
              <a:ext cx="419402" cy="4194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8" name="타원 46"/>
            <p:cNvSpPr/>
            <p:nvPr/>
          </p:nvSpPr>
          <p:spPr>
            <a:xfrm>
              <a:off x="2823984" y="3368613"/>
              <a:ext cx="381719" cy="381719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9" name="타원 47"/>
            <p:cNvSpPr/>
            <p:nvPr/>
          </p:nvSpPr>
          <p:spPr>
            <a:xfrm>
              <a:off x="3532194" y="2838446"/>
              <a:ext cx="186148" cy="1861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0" name="타원 48"/>
            <p:cNvSpPr/>
            <p:nvPr/>
          </p:nvSpPr>
          <p:spPr>
            <a:xfrm>
              <a:off x="5662474" y="2096211"/>
              <a:ext cx="885975" cy="885974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1" name="타원 49"/>
            <p:cNvSpPr/>
            <p:nvPr/>
          </p:nvSpPr>
          <p:spPr>
            <a:xfrm>
              <a:off x="5185323" y="1619060"/>
              <a:ext cx="638549" cy="6385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2" name="타원 50"/>
            <p:cNvSpPr/>
            <p:nvPr/>
          </p:nvSpPr>
          <p:spPr>
            <a:xfrm>
              <a:off x="4698563" y="2202244"/>
              <a:ext cx="186148" cy="186148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3" name="타원 51"/>
            <p:cNvSpPr/>
            <p:nvPr/>
          </p:nvSpPr>
          <p:spPr>
            <a:xfrm>
              <a:off x="5503423" y="2732412"/>
              <a:ext cx="186148" cy="1861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4" name="타원 52"/>
            <p:cNvSpPr/>
            <p:nvPr/>
          </p:nvSpPr>
          <p:spPr>
            <a:xfrm>
              <a:off x="4973256" y="2732412"/>
              <a:ext cx="282754" cy="28275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5" name="타원 53"/>
            <p:cNvSpPr/>
            <p:nvPr/>
          </p:nvSpPr>
          <p:spPr>
            <a:xfrm>
              <a:off x="4645547" y="2732412"/>
              <a:ext cx="186148" cy="18614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6" name="타원 54"/>
            <p:cNvSpPr/>
            <p:nvPr/>
          </p:nvSpPr>
          <p:spPr>
            <a:xfrm>
              <a:off x="3725269" y="3209563"/>
              <a:ext cx="501895" cy="50189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7" name="타원 55"/>
            <p:cNvSpPr/>
            <p:nvPr/>
          </p:nvSpPr>
          <p:spPr>
            <a:xfrm>
              <a:off x="3248118" y="3633697"/>
              <a:ext cx="186148" cy="18614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8" name="타원 56"/>
            <p:cNvSpPr/>
            <p:nvPr/>
          </p:nvSpPr>
          <p:spPr>
            <a:xfrm>
              <a:off x="3195101" y="4641016"/>
              <a:ext cx="186148" cy="1861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9" name="타원 57"/>
            <p:cNvSpPr/>
            <p:nvPr/>
          </p:nvSpPr>
          <p:spPr>
            <a:xfrm>
              <a:off x="6033591" y="1460009"/>
              <a:ext cx="501895" cy="501895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0" name="타원 58"/>
            <p:cNvSpPr/>
            <p:nvPr/>
          </p:nvSpPr>
          <p:spPr>
            <a:xfrm>
              <a:off x="6616776" y="1513026"/>
              <a:ext cx="186148" cy="1861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1" name="타원 59"/>
            <p:cNvSpPr/>
            <p:nvPr/>
          </p:nvSpPr>
          <p:spPr>
            <a:xfrm>
              <a:off x="6404709" y="664758"/>
              <a:ext cx="318076" cy="31807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2" name="타원 60"/>
            <p:cNvSpPr/>
            <p:nvPr/>
          </p:nvSpPr>
          <p:spPr>
            <a:xfrm>
              <a:off x="6669793" y="770791"/>
              <a:ext cx="638549" cy="6385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3" name="타원 61"/>
            <p:cNvSpPr/>
            <p:nvPr/>
          </p:nvSpPr>
          <p:spPr>
            <a:xfrm>
              <a:off x="6722809" y="558724"/>
              <a:ext cx="186148" cy="18614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4" name="타원 62"/>
            <p:cNvSpPr/>
            <p:nvPr/>
          </p:nvSpPr>
          <p:spPr>
            <a:xfrm>
              <a:off x="6404709" y="28574"/>
              <a:ext cx="497127" cy="4971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5" name="타원 63"/>
            <p:cNvSpPr/>
            <p:nvPr/>
          </p:nvSpPr>
          <p:spPr>
            <a:xfrm>
              <a:off x="1763648" y="3792747"/>
              <a:ext cx="419402" cy="4194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6" name="타원 64"/>
            <p:cNvSpPr/>
            <p:nvPr/>
          </p:nvSpPr>
          <p:spPr>
            <a:xfrm>
              <a:off x="1816665" y="4481966"/>
              <a:ext cx="186148" cy="1861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7" name="타원 65"/>
            <p:cNvSpPr/>
            <p:nvPr/>
          </p:nvSpPr>
          <p:spPr>
            <a:xfrm>
              <a:off x="1922699" y="4677525"/>
              <a:ext cx="440624" cy="4406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8" name="타원 66"/>
            <p:cNvSpPr/>
            <p:nvPr/>
          </p:nvSpPr>
          <p:spPr>
            <a:xfrm>
              <a:off x="6969043" y="63900"/>
              <a:ext cx="186148" cy="18614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5331" y="2285992"/>
            <a:ext cx="11361335" cy="1470024"/>
          </a:xfrm>
        </p:spPr>
        <p:txBody>
          <a:bodyPr/>
          <a:lstStyle>
            <a:lvl1pPr algn="ctr">
              <a:defRPr sz="5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68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0">
              <a:defRPr lang="ko-KR" altLang="en-US"/>
            </a:pPr>
            <a:fld id="{92ABC9BA-42AA-4685-93DD-7FD76BFF3AE1}" type="datetime1">
              <a:rPr lang="es-ES_tradnl" altLang=""/>
              <a:pPr latinLnBrk="0">
                <a:defRPr lang="ko-KR" altLang="en-US"/>
              </a:pPr>
              <a:t>17/02/2015</a:t>
            </a:fld>
            <a:endParaRPr lang="es-ES_tradnl" altLang=""/>
          </a:p>
        </p:txBody>
      </p:sp>
      <p:sp>
        <p:nvSpPr>
          <p:cNvPr id="6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atinLnBrk="0">
              <a:defRPr lang="ko-KR" altLang="en-US"/>
            </a:pPr>
            <a:endParaRPr lang="es-ES_tradnl" altLang=""/>
          </a:p>
        </p:txBody>
      </p:sp>
      <p:sp>
        <p:nvSpPr>
          <p:cNvPr id="7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atinLnBrk="0">
              <a:defRPr lang="ko-KR" altLang="en-US"/>
            </a:pPr>
            <a:fld id="{DF28FB93-0A08-4E7D-8E63-9EFA29F1E093}" type="slidenum">
              <a:rPr lang="es-ES_tradnl" altLang=""/>
              <a:pPr latinLnBrk="0">
                <a:defRPr lang="ko-KR" altLang="en-US"/>
              </a:pPr>
              <a:t>‹Nº›</a:t>
            </a:fld>
            <a:endParaRPr lang="es-ES_tradnl" altLang="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a de contenido" type="clipArtAndTx" preserve="1">
  <p:cSld name="Tabl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6985686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 latinLnBrk="0">
              <a:defRPr lang="ko-KR" altLang="en-US"/>
            </a:pPr>
            <a:endParaRPr lang="es-ES_tradnl" altLang="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4810895" y="0"/>
            <a:ext cx="7381102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 latinLnBrk="0">
              <a:defRPr lang="ko-KR" altLang="en-US"/>
            </a:pPr>
            <a:endParaRPr lang="es-ES_tradnl" altLang=""/>
          </a:p>
        </p:txBody>
      </p:sp>
      <p:grpSp>
        <p:nvGrpSpPr>
          <p:cNvPr id="40" name="그룹 45"/>
          <p:cNvGrpSpPr/>
          <p:nvPr/>
        </p:nvGrpSpPr>
        <p:grpSpPr>
          <a:xfrm rot="20271788" flipH="1" flipV="1">
            <a:off x="7368319" y="887499"/>
            <a:ext cx="5082952" cy="4781845"/>
            <a:chOff x="1214414" y="0"/>
            <a:chExt cx="7289840" cy="6858000"/>
          </a:xfrm>
        </p:grpSpPr>
        <p:sp>
          <p:nvSpPr>
            <p:cNvPr id="41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2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3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4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5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6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7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8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9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0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1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2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3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4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5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6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7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8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9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0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1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2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3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4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5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6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7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5999" y="914400"/>
            <a:ext cx="8229599" cy="1129604"/>
          </a:xfrm>
        </p:spPr>
        <p:txBody>
          <a:bodyPr/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2133600"/>
            <a:ext cx="8244417" cy="3570288"/>
          </a:xfrm>
        </p:spPr>
        <p:txBody>
          <a:bodyPr/>
          <a:lstStyle>
            <a:lvl1pPr>
              <a:lnSpc>
                <a:spcPct val="150000"/>
              </a:lnSpc>
              <a:defRPr sz="2500"/>
            </a:lvl1pPr>
          </a:lstStyle>
          <a:p>
            <a:pPr lvl="0">
              <a:defRPr lang="ko-KR" altLang="en-US"/>
            </a:pPr>
            <a:r>
              <a:rPr lang="en-US" altLang="en-US"/>
              <a:t>첫째 목차</a:t>
            </a:r>
          </a:p>
          <a:p>
            <a:pPr lvl="0">
              <a:defRPr lang="ko-KR" altLang="en-US"/>
            </a:pPr>
            <a:r>
              <a:rPr lang="en-US" altLang="en-US"/>
              <a:t>둘째 목차</a:t>
            </a:r>
          </a:p>
          <a:p>
            <a:pPr lvl="0">
              <a:defRPr lang="ko-KR" altLang="en-US"/>
            </a:pPr>
            <a:r>
              <a:rPr lang="en-US" altLang="en-US"/>
              <a:t>셋째 목차</a:t>
            </a:r>
          </a:p>
          <a:p>
            <a:pPr lvl="0">
              <a:defRPr lang="ko-KR" altLang="en-US"/>
            </a:pPr>
            <a:r>
              <a:rPr lang="en-US" altLang="en-US"/>
              <a:t>넷째 목차</a:t>
            </a:r>
          </a:p>
          <a:p>
            <a:pPr lvl="0">
              <a:defRPr lang="ko-KR" altLang="en-US"/>
            </a:pPr>
            <a:r>
              <a:rPr lang="en-US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0">
              <a:defRPr lang="ko-KR" altLang="en-US"/>
            </a:pPr>
            <a:fld id="{0A537D4F-2816-4191-B966-3AB5762B9300}" type="datetime1">
              <a:rPr lang="es-ES_tradnl" altLang="" sz="1200"/>
              <a:pPr algn="l" latinLnBrk="0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0">
              <a:defRPr lang="ko-KR" altLang="en-US"/>
            </a:pPr>
            <a:endParaRPr lang="es-ES_tradnl" altLang="" sz="12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0">
              <a:defRPr lang="ko-KR" altLang="en-US"/>
            </a:pPr>
            <a:fld id="{DF28FB93-0A08-4E7D-8E63-9EFA29F1E093}" type="slidenum">
              <a:rPr lang="es-ES_tradnl" altLang="" sz="1200"/>
              <a:pPr algn="r" latinLnBrk="0">
                <a:defRPr lang="ko-KR" altLang="en-US"/>
              </a:pPr>
              <a:t>‹Nº›</a:t>
            </a:fld>
            <a:endParaRPr lang="es-ES_tradnl" altLang="" sz="120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 rot="5400000">
            <a:off x="7964714" y="2630714"/>
            <a:ext cx="6857999" cy="1596570"/>
            <a:chOff x="0" y="0"/>
            <a:chExt cx="9144000" cy="990600"/>
          </a:xfrm>
        </p:grpSpPr>
        <p:sp>
          <p:nvSpPr>
            <p:cNvPr id="8" name="자유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grpSp>
        <p:nvGrpSpPr>
          <p:cNvPr id="17" name="그룹 17"/>
          <p:cNvGrpSpPr/>
          <p:nvPr/>
        </p:nvGrpSpPr>
        <p:grpSpPr>
          <a:xfrm rot="5400000">
            <a:off x="10334397" y="5185600"/>
            <a:ext cx="927957" cy="1663293"/>
            <a:chOff x="8077200" y="152400"/>
            <a:chExt cx="928516" cy="1664292"/>
          </a:xfrm>
        </p:grpSpPr>
        <p:sp>
          <p:nvSpPr>
            <p:cNvPr id="18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9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0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1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2" name="타원 15"/>
            <p:cNvSpPr/>
            <p:nvPr/>
          </p:nvSpPr>
          <p:spPr>
            <a:xfrm>
              <a:off x="8077200" y="152399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3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7"/>
            <a:ext cx="998582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  <a:p>
            <a:pPr lvl="1">
              <a:defRPr lang="ko-KR" altLang="en-US"/>
            </a:pPr>
            <a:r>
              <a:rPr lang="es-ES" altLang="" smtClean="0"/>
              <a:t>Segundo nivel</a:t>
            </a:r>
          </a:p>
          <a:p>
            <a:pPr lvl="2">
              <a:defRPr lang="ko-KR" altLang="en-US"/>
            </a:pPr>
            <a:r>
              <a:rPr lang="es-ES" altLang="" smtClean="0"/>
              <a:t>Tercer nivel</a:t>
            </a:r>
          </a:p>
          <a:p>
            <a:pPr lvl="3">
              <a:defRPr lang="ko-KR" altLang="en-US"/>
            </a:pPr>
            <a:r>
              <a:rPr lang="es-ES" altLang="" smtClean="0"/>
              <a:t>Cuarto nivel</a:t>
            </a:r>
          </a:p>
          <a:p>
            <a:pPr lvl="4">
              <a:defRPr lang="ko-KR" altLang="en-US"/>
            </a:pPr>
            <a:r>
              <a:rPr lang="es-ES" altLang="" smtClean="0"/>
              <a:t>Quinto nivel</a:t>
            </a:r>
            <a:endParaRPr lang="es-ES_tradnl" altLang="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0">
              <a:defRPr lang="ko-KR" altLang="en-US"/>
            </a:pPr>
            <a:fld id="{E9A09CFD-CD73-42CD-8107-FABA9430AA5B}" type="datetime1">
              <a:rPr lang="es-ES_tradnl" altLang="" sz="1200"/>
              <a:pPr algn="l" latinLnBrk="0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0">
              <a:defRPr lang="ko-KR" altLang="en-US"/>
            </a:pPr>
            <a:endParaRPr lang="es-ES_tradnl" altLang="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0">
              <a:defRPr lang="ko-KR" altLang="en-US"/>
            </a:pPr>
            <a:fld id="{88047A4E-B306-4D3E-8C4B-2AC13D241DAE}" type="slidenum">
              <a:rPr lang="es-ES_tradnl" altLang="" sz="1200"/>
              <a:pPr algn="r" latinLnBrk="0">
                <a:defRPr lang="ko-KR" altLang="en-US"/>
              </a:pPr>
              <a:t>‹Nº›</a:t>
            </a:fld>
            <a:endParaRPr lang="es-ES_tradnl" altLang="" sz="12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784114" y="274637"/>
            <a:ext cx="1161142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33473"/>
            <a:ext cx="10972799" cy="5142996"/>
          </a:xfrm>
        </p:spPr>
        <p:txBody>
          <a:bodyPr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  <a:p>
            <a:pPr lvl="1">
              <a:defRPr lang="ko-KR" altLang="en-US"/>
            </a:pPr>
            <a:r>
              <a:rPr lang="es-ES" altLang="" smtClean="0"/>
              <a:t>Segundo nivel</a:t>
            </a:r>
          </a:p>
          <a:p>
            <a:pPr lvl="2">
              <a:defRPr lang="ko-KR" altLang="en-US"/>
            </a:pPr>
            <a:r>
              <a:rPr lang="es-ES" altLang="" smtClean="0"/>
              <a:t>Tercer nivel</a:t>
            </a:r>
          </a:p>
          <a:p>
            <a:pPr lvl="3">
              <a:defRPr lang="ko-KR" altLang="en-US"/>
            </a:pPr>
            <a:r>
              <a:rPr lang="es-ES" altLang="" smtClean="0"/>
              <a:t>Cuarto nivel</a:t>
            </a:r>
          </a:p>
          <a:p>
            <a:pPr lvl="4">
              <a:defRPr lang="ko-KR" altLang="en-US"/>
            </a:pPr>
            <a:r>
              <a:rPr lang="es-ES" altLang="" smtClean="0"/>
              <a:t>Quinto nivel</a:t>
            </a:r>
            <a:endParaRPr lang="es-ES_tradnl" altLang="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defRPr lang="ko-KR" altLang="en-US"/>
            </a:pPr>
            <a:fld id="{760BDF17-240F-45C2-9667-5F01B32F94EA}" type="datetime1">
              <a:rPr lang="es-ES_tradnl" altLang="" sz="1200"/>
              <a:pPr algn="l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lang="ko-KR" altLang="en-US"/>
            </a:pPr>
            <a:endParaRPr lang="es-ES_tradnl" altLang="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lang="ko-KR" altLang="en-US"/>
            </a:pPr>
            <a:fld id="{DF28FB93-0A08-4E7D-8E63-9EFA29F1E093}" type="slidenum">
              <a:rPr lang="es-ES_tradnl" altLang="" sz="1200"/>
              <a:pPr algn="r">
                <a:defRPr lang="ko-KR" altLang="en-US"/>
              </a:pPr>
              <a:t>‹Nº›</a:t>
            </a:fld>
            <a:endParaRPr lang="es-ES_tradnl" altLang="" sz="12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0">
              <a:defRPr lang="ko-KR" altLang="en-US"/>
            </a:pPr>
            <a:fld id="{D4475B81-6B56-4E14-881C-F068C03C5382}" type="datetime1">
              <a:rPr lang="es-ES_tradnl" altLang="" sz="1200"/>
              <a:pPr algn="l" latinLnBrk="0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0">
              <a:defRPr lang="ko-KR" altLang="en-US"/>
            </a:pPr>
            <a:endParaRPr lang="es-ES_tradnl" altLang="" sz="12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0">
              <a:defRPr lang="ko-KR" altLang="en-US"/>
            </a:pPr>
            <a:fld id="{DF28FB93-0A08-4E7D-8E63-9EFA29F1E093}" type="slidenum">
              <a:rPr lang="es-ES_tradnl" altLang="" sz="1200"/>
              <a:pPr algn="r" latinLnBrk="0">
                <a:defRPr lang="ko-KR" altLang="en-US"/>
              </a:pPr>
              <a:t>‹Nº›</a:t>
            </a:fld>
            <a:endParaRPr lang="es-ES_tradnl" altLang="" sz="1200"/>
          </a:p>
        </p:txBody>
      </p:sp>
      <p:grpSp>
        <p:nvGrpSpPr>
          <p:cNvPr id="12" name="그룹 17"/>
          <p:cNvGrpSpPr/>
          <p:nvPr/>
        </p:nvGrpSpPr>
        <p:grpSpPr>
          <a:xfrm>
            <a:off x="10626920" y="152400"/>
            <a:ext cx="1362007" cy="2441294"/>
            <a:chOff x="8077200" y="152400"/>
            <a:chExt cx="928516" cy="1664292"/>
          </a:xfrm>
        </p:grpSpPr>
        <p:sp>
          <p:nvSpPr>
            <p:cNvPr id="13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4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5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6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7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8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5865340" y="0"/>
            <a:ext cx="6326658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 latinLnBrk="0">
              <a:defRPr lang="ko-KR" altLang="en-US"/>
            </a:pPr>
            <a:endParaRPr lang="es-ES_tradnl" altLang=""/>
          </a:p>
        </p:txBody>
      </p:sp>
      <p:grpSp>
        <p:nvGrpSpPr>
          <p:cNvPr id="67" name="그룹 40"/>
          <p:cNvGrpSpPr/>
          <p:nvPr/>
        </p:nvGrpSpPr>
        <p:grpSpPr>
          <a:xfrm rot="1275611" flipH="1" flipV="1">
            <a:off x="4095196" y="-479261"/>
            <a:ext cx="6620372" cy="6228190"/>
            <a:chOff x="1214414" y="0"/>
            <a:chExt cx="7289841" cy="6858000"/>
          </a:xfrm>
        </p:grpSpPr>
        <p:sp>
          <p:nvSpPr>
            <p:cNvPr id="68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69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0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1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2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3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4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5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6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7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8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79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0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1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2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3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4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5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6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7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8" name="타원 53"/>
            <p:cNvSpPr/>
            <p:nvPr/>
          </p:nvSpPr>
          <p:spPr>
            <a:xfrm rot="21600000">
              <a:off x="7643835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89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0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1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2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3" name="타원 58"/>
            <p:cNvSpPr/>
            <p:nvPr/>
          </p:nvSpPr>
          <p:spPr>
            <a:xfrm rot="21600000"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4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4624923"/>
            <a:ext cx="10972799" cy="1362074"/>
          </a:xfrm>
        </p:spPr>
        <p:txBody>
          <a:bodyPr anchor="t"/>
          <a:lstStyle>
            <a:lvl1pPr algn="r">
              <a:defRPr sz="50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4191000"/>
            <a:ext cx="10972799" cy="433922"/>
          </a:xfrm>
        </p:spPr>
        <p:txBody>
          <a:bodyPr anchor="b"/>
          <a:lstStyle>
            <a:lvl1pPr marL="0" indent="0" algn="r">
              <a:buNone/>
              <a:defRPr sz="25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atinLnBrk="0">
              <a:defRPr lang="ko-KR" altLang="en-US"/>
            </a:pPr>
            <a:fld id="{BFB287CB-68EA-421A-A4AD-33B9DC2E91B2}" type="datetime1">
              <a:rPr lang="es-ES_tradnl" altLang=""/>
              <a:pPr latinLnBrk="0">
                <a:defRPr lang="ko-KR" altLang="en-US"/>
              </a:pPr>
              <a:t>17/02/2015</a:t>
            </a:fld>
            <a:endParaRPr lang="es-ES_tradnl" altLang="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atinLnBrk="0">
              <a:defRPr lang="ko-KR" altLang="en-US"/>
            </a:pPr>
            <a:endParaRPr lang="es-ES_tradnl" altLang="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atinLnBrk="0">
              <a:defRPr lang="ko-KR" altLang="en-US"/>
            </a:pPr>
            <a:fld id="{DF28FB93-0A08-4E7D-8E63-9EFA29F1E093}" type="slidenum">
              <a:rPr lang="es-ES_tradnl" altLang=""/>
              <a:pPr latinLnBrk="0">
                <a:defRPr lang="ko-KR" altLang="en-US"/>
              </a:pPr>
              <a:t>‹Nº›</a:t>
            </a:fld>
            <a:endParaRPr lang="es-ES_tradnl" altLang="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6"/>
            <a:ext cx="10972799" cy="868345"/>
          </a:xfrm>
        </p:spPr>
        <p:txBody>
          <a:bodyPr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071562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  <a:p>
            <a:pPr lvl="1">
              <a:defRPr lang="ko-KR" altLang="en-US"/>
            </a:pPr>
            <a:r>
              <a:rPr lang="es-ES" altLang="" smtClean="0"/>
              <a:t>Segundo nivel</a:t>
            </a:r>
          </a:p>
          <a:p>
            <a:pPr lvl="2">
              <a:defRPr lang="ko-KR" altLang="en-US"/>
            </a:pPr>
            <a:r>
              <a:rPr lang="es-ES" altLang="" smtClean="0"/>
              <a:t>Tercer nivel</a:t>
            </a:r>
          </a:p>
          <a:p>
            <a:pPr lvl="3">
              <a:defRPr lang="ko-KR" altLang="en-US"/>
            </a:pPr>
            <a:r>
              <a:rPr lang="es-ES" altLang="" smtClean="0"/>
              <a:t>Cuarto nivel</a:t>
            </a:r>
          </a:p>
          <a:p>
            <a:pPr lvl="4">
              <a:defRPr lang="ko-KR" altLang="en-US"/>
            </a:pPr>
            <a:r>
              <a:rPr lang="es-ES" altLang="" smtClean="0"/>
              <a:t>Quinto nivel</a:t>
            </a:r>
            <a:endParaRPr lang="es-ES_tradnl" altLang=""/>
          </a:p>
        </p:txBody>
      </p:sp>
      <p:sp>
        <p:nvSpPr>
          <p:cNvPr id="11" name="내용 개체 틀 8"/>
          <p:cNvSpPr>
            <a:spLocks noGrp="1"/>
          </p:cNvSpPr>
          <p:nvPr>
            <p:ph sz="quarter" idx="14"/>
          </p:nvPr>
        </p:nvSpPr>
        <p:spPr>
          <a:xfrm>
            <a:off x="6286499" y="1071562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  <a:p>
            <a:pPr lvl="1">
              <a:defRPr lang="ko-KR" altLang="en-US"/>
            </a:pPr>
            <a:r>
              <a:rPr lang="es-ES" altLang="" smtClean="0"/>
              <a:t>Segundo nivel</a:t>
            </a:r>
          </a:p>
          <a:p>
            <a:pPr lvl="2">
              <a:defRPr lang="ko-KR" altLang="en-US"/>
            </a:pPr>
            <a:r>
              <a:rPr lang="es-ES" altLang="" smtClean="0"/>
              <a:t>Tercer nivel</a:t>
            </a:r>
          </a:p>
          <a:p>
            <a:pPr lvl="3">
              <a:defRPr lang="ko-KR" altLang="en-US"/>
            </a:pPr>
            <a:r>
              <a:rPr lang="es-ES" altLang="" smtClean="0"/>
              <a:t>Cuarto nivel</a:t>
            </a:r>
          </a:p>
          <a:p>
            <a:pPr lvl="4">
              <a:defRPr lang="ko-KR" altLang="en-US"/>
            </a:pPr>
            <a:r>
              <a:rPr lang="es-ES" altLang="" smtClean="0"/>
              <a:t>Quinto nivel</a:t>
            </a:r>
            <a:endParaRPr lang="es-ES_tradnl" altLang="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0">
              <a:defRPr lang="ko-KR" altLang="en-US"/>
            </a:pPr>
            <a:fld id="{0264C91A-EF41-4988-8E36-6CAFB7D2E136}" type="datetime1">
              <a:rPr lang="es-ES_tradnl" altLang="" sz="1200"/>
              <a:pPr algn="l" latinLnBrk="0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0">
              <a:defRPr lang="ko-KR" altLang="en-US"/>
            </a:pPr>
            <a:endParaRPr lang="es-ES_tradnl" altLang="" sz="12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0">
              <a:defRPr lang="ko-KR" altLang="en-US"/>
            </a:pPr>
            <a:fld id="{DF28FB93-0A08-4E7D-8E63-9EFA29F1E093}" type="slidenum">
              <a:rPr lang="es-ES_tradnl" altLang="" sz="1200"/>
              <a:pPr algn="r" latinLnBrk="0">
                <a:defRPr lang="ko-KR" altLang="en-US"/>
              </a:pPr>
              <a:t>‹Nº›</a:t>
            </a:fld>
            <a:endParaRPr lang="es-ES_tradnl" altLang="" sz="120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0">
              <a:defRPr lang="ko-KR" altLang="en-US"/>
            </a:pPr>
            <a:fld id="{BBE2AEF3-4D86-4CBE-9B32-DDE7C01B53B0}" type="datetime1">
              <a:rPr lang="es-ES_tradnl" altLang="" sz="1200"/>
              <a:pPr algn="l" latinLnBrk="0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0">
              <a:defRPr lang="ko-KR" altLang="en-US"/>
            </a:pPr>
            <a:endParaRPr lang="es-ES_tradnl" altLang="" sz="12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0">
              <a:defRPr lang="ko-KR" altLang="en-US"/>
            </a:pPr>
            <a:fld id="{DF28FB93-0A08-4E7D-8E63-9EFA29F1E093}" type="slidenum">
              <a:rPr lang="es-ES_tradnl" altLang="" sz="1200"/>
              <a:pPr algn="r" latinLnBrk="0">
                <a:defRPr lang="ko-KR" altLang="en-US"/>
              </a:pPr>
              <a:t>‹Nº›</a:t>
            </a:fld>
            <a:endParaRPr lang="es-ES_tradnl" altLang="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a" type="tbl" preserve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599" y="76176"/>
            <a:ext cx="10972799" cy="8683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468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es-ES" altLang="" smtClean="0"/>
              <a:t>Haga clic en el icono para agregar una tabla</a:t>
            </a:r>
            <a:endParaRPr lang="es-ES_tradnl" altLang="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0">
              <a:defRPr lang="ko-KR" altLang="en-US"/>
            </a:pPr>
            <a:fld id="{5E9D41CA-F875-454A-B646-AC4E6349A4E4}" type="datetime1">
              <a:rPr lang="es-ES_tradnl" altLang="" sz="1200"/>
              <a:pPr algn="l" latinLnBrk="0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0">
              <a:defRPr lang="ko-KR" altLang="en-US"/>
            </a:pPr>
            <a:endParaRPr lang="es-ES_tradnl" altLang="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0">
              <a:defRPr lang="ko-KR" altLang="en-US"/>
            </a:pPr>
            <a:fld id="{DF28FB93-0A08-4E7D-8E63-9EFA29F1E093}" type="slidenum">
              <a:rPr lang="es-ES_tradnl" altLang="" sz="1200"/>
              <a:pPr algn="r" latinLnBrk="0">
                <a:defRPr lang="ko-KR" altLang="en-US"/>
              </a:pPr>
              <a:t>‹Nº›</a:t>
            </a:fld>
            <a:endParaRPr lang="es-ES_tradnl" altLang="" sz="120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tro objetos" type="fourObj" preserve="1">
  <p:cSld name="Cuatro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6"/>
            <a:ext cx="10972799" cy="868345"/>
          </a:xfrm>
        </p:spPr>
        <p:txBody>
          <a:bodyPr/>
          <a:lstStyle/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09599" y="1114424"/>
            <a:ext cx="5308599" cy="250031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  <a:p>
            <a:pPr lvl="1">
              <a:defRPr lang="ko-KR" altLang="en-US"/>
            </a:pPr>
            <a:r>
              <a:rPr lang="es-ES" altLang="" smtClean="0"/>
              <a:t>Segundo nivel</a:t>
            </a:r>
          </a:p>
          <a:p>
            <a:pPr lvl="2">
              <a:defRPr lang="ko-KR" altLang="en-US"/>
            </a:pPr>
            <a:r>
              <a:rPr lang="es-ES" altLang="" smtClean="0"/>
              <a:t>Tercer nivel</a:t>
            </a:r>
          </a:p>
          <a:p>
            <a:pPr lvl="3">
              <a:defRPr lang="ko-KR" altLang="en-US"/>
            </a:pPr>
            <a:r>
              <a:rPr lang="es-ES" altLang="" smtClean="0"/>
              <a:t>Cuarto nivel</a:t>
            </a:r>
          </a:p>
          <a:p>
            <a:pPr lvl="4">
              <a:defRPr lang="ko-KR" altLang="en-US"/>
            </a:pPr>
            <a:r>
              <a:rPr lang="es-ES" altLang="" smtClean="0"/>
              <a:t>Quinto nivel</a:t>
            </a:r>
            <a:endParaRPr lang="es-ES_tradnl" altLang=""/>
          </a:p>
        </p:txBody>
      </p:sp>
      <p:sp>
        <p:nvSpPr>
          <p:cNvPr id="18" name="내용 개체 틀 10"/>
          <p:cNvSpPr>
            <a:spLocks noGrp="1"/>
          </p:cNvSpPr>
          <p:nvPr>
            <p:ph sz="quarter" idx="14"/>
          </p:nvPr>
        </p:nvSpPr>
        <p:spPr>
          <a:xfrm>
            <a:off x="6273799" y="1114424"/>
            <a:ext cx="5308599" cy="250031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  <a:p>
            <a:pPr lvl="1">
              <a:defRPr lang="ko-KR" altLang="en-US"/>
            </a:pPr>
            <a:r>
              <a:rPr lang="es-ES" altLang="" smtClean="0"/>
              <a:t>Segundo nivel</a:t>
            </a:r>
          </a:p>
          <a:p>
            <a:pPr lvl="2">
              <a:defRPr lang="ko-KR" altLang="en-US"/>
            </a:pPr>
            <a:r>
              <a:rPr lang="es-ES" altLang="" smtClean="0"/>
              <a:t>Tercer nivel</a:t>
            </a:r>
          </a:p>
          <a:p>
            <a:pPr lvl="3">
              <a:defRPr lang="ko-KR" altLang="en-US"/>
            </a:pPr>
            <a:r>
              <a:rPr lang="es-ES" altLang="" smtClean="0"/>
              <a:t>Cuarto nivel</a:t>
            </a:r>
          </a:p>
          <a:p>
            <a:pPr lvl="4">
              <a:defRPr lang="ko-KR" altLang="en-US"/>
            </a:pPr>
            <a:r>
              <a:rPr lang="es-ES" altLang="" smtClean="0"/>
              <a:t>Quinto nivel</a:t>
            </a:r>
            <a:endParaRPr lang="es-ES_tradnl" altLang=""/>
          </a:p>
        </p:txBody>
      </p:sp>
      <p:sp>
        <p:nvSpPr>
          <p:cNvPr id="19" name="내용 개체 틀 10"/>
          <p:cNvSpPr>
            <a:spLocks noGrp="1"/>
          </p:cNvSpPr>
          <p:nvPr>
            <p:ph sz="quarter" idx="15"/>
          </p:nvPr>
        </p:nvSpPr>
        <p:spPr>
          <a:xfrm>
            <a:off x="609599" y="3748105"/>
            <a:ext cx="5308599" cy="250031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  <a:p>
            <a:pPr lvl="1">
              <a:defRPr lang="ko-KR" altLang="en-US"/>
            </a:pPr>
            <a:r>
              <a:rPr lang="es-ES" altLang="" smtClean="0"/>
              <a:t>Segundo nivel</a:t>
            </a:r>
          </a:p>
          <a:p>
            <a:pPr lvl="2">
              <a:defRPr lang="ko-KR" altLang="en-US"/>
            </a:pPr>
            <a:r>
              <a:rPr lang="es-ES" altLang="" smtClean="0"/>
              <a:t>Tercer nivel</a:t>
            </a:r>
          </a:p>
          <a:p>
            <a:pPr lvl="3">
              <a:defRPr lang="ko-KR" altLang="en-US"/>
            </a:pPr>
            <a:r>
              <a:rPr lang="es-ES" altLang="" smtClean="0"/>
              <a:t>Cuarto nivel</a:t>
            </a:r>
          </a:p>
          <a:p>
            <a:pPr lvl="4">
              <a:defRPr lang="ko-KR" altLang="en-US"/>
            </a:pPr>
            <a:r>
              <a:rPr lang="es-ES" altLang="" smtClean="0"/>
              <a:t>Quinto nivel</a:t>
            </a:r>
            <a:endParaRPr lang="es-ES_tradnl" altLang=""/>
          </a:p>
        </p:txBody>
      </p:sp>
      <p:sp>
        <p:nvSpPr>
          <p:cNvPr id="20" name="내용 개체 틀 10"/>
          <p:cNvSpPr>
            <a:spLocks noGrp="1"/>
          </p:cNvSpPr>
          <p:nvPr>
            <p:ph sz="quarter" idx="16"/>
          </p:nvPr>
        </p:nvSpPr>
        <p:spPr>
          <a:xfrm>
            <a:off x="6273799" y="3748105"/>
            <a:ext cx="5308599" cy="250031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  <a:p>
            <a:pPr lvl="1">
              <a:defRPr lang="ko-KR" altLang="en-US"/>
            </a:pPr>
            <a:r>
              <a:rPr lang="es-ES" altLang="" smtClean="0"/>
              <a:t>Segundo nivel</a:t>
            </a:r>
          </a:p>
          <a:p>
            <a:pPr lvl="2">
              <a:defRPr lang="ko-KR" altLang="en-US"/>
            </a:pPr>
            <a:r>
              <a:rPr lang="es-ES" altLang="" smtClean="0"/>
              <a:t>Tercer nivel</a:t>
            </a:r>
          </a:p>
          <a:p>
            <a:pPr lvl="3">
              <a:defRPr lang="ko-KR" altLang="en-US"/>
            </a:pPr>
            <a:r>
              <a:rPr lang="es-ES" altLang="" smtClean="0"/>
              <a:t>Cuarto nivel</a:t>
            </a:r>
          </a:p>
          <a:p>
            <a:pPr lvl="4">
              <a:defRPr lang="ko-KR" altLang="en-US"/>
            </a:pPr>
            <a:r>
              <a:rPr lang="es-ES" altLang="" smtClean="0"/>
              <a:t>Quinto nivel</a:t>
            </a:r>
            <a:endParaRPr lang="es-ES_tradnl" altLang="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0">
              <a:defRPr lang="ko-KR" altLang="en-US"/>
            </a:pPr>
            <a:fld id="{FC519585-A1C3-4349-A2A9-E286BDE96C0E}" type="datetime1">
              <a:rPr lang="es-ES_tradnl" altLang="" sz="1200"/>
              <a:pPr algn="l" latinLnBrk="0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0">
              <a:defRPr lang="ko-KR" altLang="en-US"/>
            </a:pPr>
            <a:endParaRPr lang="es-ES_tradnl" altLang="" sz="12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0">
              <a:defRPr lang="ko-KR" altLang="en-US"/>
            </a:pPr>
            <a:fld id="{DF28FB93-0A08-4E7D-8E63-9EFA29F1E093}" type="slidenum">
              <a:rPr lang="es-ES_tradnl" altLang="" sz="1200"/>
              <a:pPr algn="r" latinLnBrk="0">
                <a:defRPr lang="ko-KR" altLang="en-US"/>
              </a:pPr>
              <a:t>‹Nº›</a:t>
            </a:fld>
            <a:endParaRPr lang="es-ES_tradnl" altLang="" sz="120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descripció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9" name="자유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grpSp>
        <p:nvGrpSpPr>
          <p:cNvPr id="29" name="그룹 27"/>
          <p:cNvGrpSpPr/>
          <p:nvPr/>
        </p:nvGrpSpPr>
        <p:grpSpPr>
          <a:xfrm>
            <a:off x="10676192" y="180972"/>
            <a:ext cx="1338015" cy="3293051"/>
            <a:chOff x="7681902" y="180972"/>
            <a:chExt cx="1328754" cy="3270256"/>
          </a:xfrm>
        </p:grpSpPr>
        <p:sp>
          <p:nvSpPr>
            <p:cNvPr id="30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31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32" name="타원 13"/>
            <p:cNvSpPr/>
            <p:nvPr/>
          </p:nvSpPr>
          <p:spPr>
            <a:xfrm>
              <a:off x="8382000" y="762000"/>
              <a:ext cx="380999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33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34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35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36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37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grpSp>
        <p:nvGrpSpPr>
          <p:cNvPr id="47" name="그룹 27"/>
          <p:cNvGrpSpPr/>
          <p:nvPr/>
        </p:nvGrpSpPr>
        <p:grpSpPr>
          <a:xfrm rot="10800000">
            <a:off x="187269" y="3268189"/>
            <a:ext cx="1338015" cy="3293051"/>
            <a:chOff x="7681902" y="180971"/>
            <a:chExt cx="1328754" cy="3270256"/>
          </a:xfrm>
        </p:grpSpPr>
        <p:sp>
          <p:nvSpPr>
            <p:cNvPr id="48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49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0" name="타원 13"/>
            <p:cNvSpPr/>
            <p:nvPr/>
          </p:nvSpPr>
          <p:spPr>
            <a:xfrm>
              <a:off x="8382000" y="762000"/>
              <a:ext cx="380999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1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2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3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4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55" name="타원 18"/>
            <p:cNvSpPr/>
            <p:nvPr/>
          </p:nvSpPr>
          <p:spPr>
            <a:xfrm>
              <a:off x="8562972" y="180971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304800"/>
            <a:ext cx="7315199" cy="566737"/>
          </a:xfrm>
        </p:spPr>
        <p:txBody>
          <a:bodyPr anchor="b"/>
          <a:lstStyle>
            <a:lvl1pPr algn="l">
              <a:defRPr sz="3000" b="0"/>
            </a:lvl1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título del patrón</a:t>
            </a:r>
            <a:endParaRPr lang="es-ES_tradnl" altLang="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 hasCustomPrompt="1"/>
          </p:nvPr>
        </p:nvSpPr>
        <p:spPr>
          <a:xfrm>
            <a:off x="2389717" y="1393370"/>
            <a:ext cx="7315199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en-US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4909456"/>
            <a:ext cx="7315199" cy="126274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es-ES" altLang="" smtClean="0"/>
              <a:t>Haga clic para modificar el estilo de texto del patrón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0">
              <a:defRPr lang="ko-KR" altLang="en-US"/>
            </a:pPr>
            <a:fld id="{C18D79A8-719F-4115-92E5-24663253EB2B}" type="datetime1">
              <a:rPr lang="es-ES_tradnl" altLang="" sz="1200"/>
              <a:pPr algn="l" latinLnBrk="0">
                <a:defRPr lang="ko-KR" altLang="en-US"/>
              </a:pPr>
              <a:t>17/02/2015</a:t>
            </a:fld>
            <a:endParaRPr lang="es-ES_tradnl" altLang="" sz="120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0">
              <a:defRPr lang="ko-KR" altLang="en-US"/>
            </a:pPr>
            <a:endParaRPr lang="es-ES_tradnl" altLang="" sz="12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0">
              <a:defRPr lang="ko-KR" altLang="en-US"/>
            </a:pPr>
            <a:fld id="{C8C3B62A-3DFE-4006-8418-4121DC00BB4B}" type="slidenum">
              <a:rPr lang="es-ES_tradnl" altLang="" sz="1200"/>
              <a:pPr algn="r" latinLnBrk="0">
                <a:defRPr lang="ko-KR" altLang="en-US"/>
              </a:pPr>
              <a:t>‹Nº›</a:t>
            </a:fld>
            <a:endParaRPr lang="es-ES_tradnl" altLang="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ta de agu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10" name="자유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941606" y="152400"/>
            <a:ext cx="952072" cy="1706515"/>
            <a:chOff x="8077200" y="152400"/>
            <a:chExt cx="928516" cy="1664292"/>
          </a:xfrm>
        </p:grpSpPr>
        <p:sp>
          <p:nvSpPr>
            <p:cNvPr id="19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0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1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2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3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  <p:sp>
          <p:nvSpPr>
            <p:cNvPr id="24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 altLang="en-US"/>
              </a:pPr>
              <a:endParaRPr lang="es-ES_tradnl" altLang="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76176"/>
            <a:ext cx="10972799" cy="8683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s-ES_tradnl" altLang=""/>
              <a:t>2 toques modif. estilo título patrón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133476"/>
            <a:ext cx="10972799" cy="506635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s-ES_tradnl" altLang=""/>
              <a:t>Tocar dos veces para modificar los estilos de texto del patrón</a:t>
            </a:r>
          </a:p>
          <a:p>
            <a:pPr lvl="1">
              <a:defRPr lang="ko-KR" altLang="en-US"/>
            </a:pPr>
            <a:r>
              <a:rPr lang="es-ES_tradnl" altLang=""/>
              <a:t>Segundo nivel</a:t>
            </a:r>
          </a:p>
          <a:p>
            <a:pPr lvl="2">
              <a:defRPr lang="ko-KR" altLang="en-US"/>
            </a:pPr>
            <a:r>
              <a:rPr lang="es-ES_tradnl" altLang=""/>
              <a:t>Tercer nivel</a:t>
            </a:r>
          </a:p>
          <a:p>
            <a:pPr lvl="3">
              <a:defRPr lang="ko-KR" altLang="en-US"/>
            </a:pPr>
            <a:r>
              <a:rPr lang="es-ES_tradnl" altLang=""/>
              <a:t>Cuarto nivel</a:t>
            </a:r>
          </a:p>
          <a:p>
            <a:pPr lvl="4">
              <a:defRPr lang="ko-KR" altLang="en-US"/>
            </a:pPr>
            <a:r>
              <a:rPr lang="es-ES_tradnl" altLang=""/>
              <a:t>Quinto nivel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es-ES_tradnl" altLang=""/>
              <a:pPr>
                <a:defRPr lang="ko-KR" altLang="en-US"/>
              </a:pPr>
              <a:t>17/02/2015</a:t>
            </a:fld>
            <a:endParaRPr lang="es-ES_tradnl" altLang="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es-ES_tradnl" altLang="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s-ES_tradnl" altLang=""/>
              <a:pPr>
                <a:defRPr lang="ko-KR" altLang="en-US"/>
              </a:pPr>
              <a:t>‹Nº›</a:t>
            </a:fld>
            <a:endParaRPr lang="es-ES_tradnl" altLang="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599" y="2797204"/>
            <a:ext cx="9525066" cy="1263592"/>
          </a:xfrm>
        </p:spPr>
        <p:txBody>
          <a:bodyPr/>
          <a:lstStyle/>
          <a:p>
            <a:pPr latinLnBrk="0">
              <a:defRPr lang="es-ES_tradnl" altLang="en-US"/>
            </a:pPr>
            <a:r>
              <a:rPr lang="es-ES_tradnl" altLang="en-US" dirty="0">
                <a:latin typeface="+mn-lt"/>
              </a:rPr>
              <a:t>Historia y cultura de Colombia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599" y="4692592"/>
            <a:ext cx="8534399" cy="1976768"/>
          </a:xfrm>
        </p:spPr>
        <p:txBody>
          <a:bodyPr>
            <a:noAutofit/>
          </a:bodyPr>
          <a:lstStyle/>
          <a:p>
            <a:pPr latinLnBrk="0">
              <a:defRPr lang="es-ES_tradnl" altLang="en-US"/>
            </a:pPr>
            <a:r>
              <a:rPr lang="es-ES_tradnl" altLang="en-US" sz="2400" dirty="0" smtClean="0">
                <a:solidFill>
                  <a:schemeClr val="tx1"/>
                </a:solidFill>
              </a:rPr>
              <a:t>Presentado </a:t>
            </a:r>
            <a:r>
              <a:rPr lang="es-ES_tradnl" altLang="en-US" sz="2400" dirty="0">
                <a:solidFill>
                  <a:schemeClr val="tx1"/>
                </a:solidFill>
              </a:rPr>
              <a:t>por: Camila Vanegas </a:t>
            </a:r>
          </a:p>
          <a:p>
            <a:pPr latinLnBrk="0">
              <a:defRPr lang="es-ES_tradnl" altLang="en-US"/>
            </a:pPr>
            <a:r>
              <a:rPr lang="es-ES_tradnl" altLang="en-US" sz="2400" dirty="0">
                <a:solidFill>
                  <a:schemeClr val="tx1"/>
                </a:solidFill>
              </a:rPr>
              <a:t>                          Karla Ruiz </a:t>
            </a:r>
          </a:p>
          <a:p>
            <a:pPr latinLnBrk="0">
              <a:defRPr lang="es-ES_tradnl" altLang="en-US"/>
            </a:pPr>
            <a:r>
              <a:rPr lang="es-ES_tradnl" altLang="en-US" sz="2400" dirty="0">
                <a:solidFill>
                  <a:schemeClr val="tx1"/>
                </a:solidFill>
              </a:rPr>
              <a:t>                          Laura Escobar</a:t>
            </a:r>
          </a:p>
          <a:p>
            <a:pPr latinLnBrk="0">
              <a:defRPr lang="es-ES_tradnl" altLang="en-US"/>
            </a:pPr>
            <a:r>
              <a:rPr lang="es-ES_tradnl" altLang="en-US" sz="2400" dirty="0">
                <a:solidFill>
                  <a:schemeClr val="tx1"/>
                </a:solidFill>
              </a:rPr>
              <a:t>                          Daniela Gómez</a:t>
            </a:r>
          </a:p>
        </p:txBody>
      </p:sp>
      <p:pic>
        <p:nvPicPr>
          <p:cNvPr id="4" name="3 Imagen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</p:spTree>
  </p:cSld>
  <p:clrMapOvr>
    <a:masterClrMapping/>
  </p:clrMapOvr>
  <p:transition spd="slow">
    <p:dissolve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es-ES_tradnl" altLang="en-US"/>
            </a:pPr>
            <a:r>
              <a:rPr lang="es-ES_tradnl" altLang="en-US" dirty="0" smtClean="0"/>
              <a:t>                   </a:t>
            </a:r>
            <a:r>
              <a:rPr lang="es-ES_tradnl" altLang="en-US" dirty="0" smtClean="0">
                <a:latin typeface="+mn-lt"/>
              </a:rPr>
              <a:t>HISTORIA</a:t>
            </a:r>
            <a:r>
              <a:rPr lang="es-ES_tradnl" altLang="en-US" dirty="0" smtClean="0"/>
              <a:t> </a:t>
            </a:r>
            <a:endParaRPr lang="es-ES_tradnl" altLang="en-US" dirty="0"/>
          </a:p>
        </p:txBody>
      </p:sp>
      <p:sp>
        <p:nvSpPr>
          <p:cNvPr id="3" name="내용 개체 틀 8"/>
          <p:cNvSpPr>
            <a:spLocks noGrp="1"/>
          </p:cNvSpPr>
          <p:nvPr>
            <p:ph sz="quarter" idx="13"/>
          </p:nvPr>
        </p:nvSpPr>
        <p:spPr>
          <a:xfrm>
            <a:off x="609609" y="1230936"/>
            <a:ext cx="5295899" cy="5438423"/>
          </a:xfrm>
        </p:spPr>
        <p:txBody>
          <a:bodyPr>
            <a:normAutofit/>
          </a:bodyPr>
          <a:lstStyle/>
          <a:p>
            <a:pPr algn="just" latinLnBrk="0">
              <a:buNone/>
              <a:defRPr lang="es-ES_tradnl" altLang="en-US"/>
            </a:pPr>
            <a:r>
              <a:rPr lang="es-ES_tradnl" altLang="en-US" sz="2800" dirty="0" smtClean="0"/>
              <a:t>   ABOLICIÓN </a:t>
            </a:r>
            <a:r>
              <a:rPr lang="es-ES_tradnl" altLang="en-US" sz="2800" dirty="0"/>
              <a:t>DE LA ESCLAVITUD EN </a:t>
            </a:r>
            <a:r>
              <a:rPr lang="es-ES_tradnl" altLang="en-US" sz="2800" dirty="0" smtClean="0"/>
              <a:t>COLOMBIA: la esclavitud fue un proceso largo y con muchos altibajos e inconsistencias. Fueron varias las décadas que tuvieron que esperar los afrocolombianos para que se hiciera la realidad de esta abolición.</a:t>
            </a:r>
            <a:endParaRPr lang="es-ES_tradnl" altLang="en-US" sz="28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/>
          <a:stretch>
            <a:fillRect/>
          </a:stretch>
        </p:blipFill>
        <p:spPr>
          <a:xfrm>
            <a:off x="7464170" y="1390314"/>
            <a:ext cx="3623828" cy="4824748"/>
          </a:xfrm>
          <a:prstGeom prst="rect">
            <a:avLst/>
          </a:prstGeom>
        </p:spPr>
      </p:pic>
    </p:spTree>
  </p:cSld>
  <p:clrMapOvr>
    <a:masterClrMapping/>
  </p:clrMapOvr>
  <p:transition spd="slow">
    <p:wipe dir="d"/>
    <p:sndAc>
      <p:stSnd>
        <p:snd r:embed="rId2" name="whoosh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0"/>
            <a:ext cx="9590914" cy="944520"/>
          </a:xfrm>
        </p:spPr>
        <p:txBody>
          <a:bodyPr/>
          <a:lstStyle/>
          <a:p>
            <a:pPr latinLnBrk="0">
              <a:defRPr lang="es-ES_tradnl" altLang="en-US"/>
            </a:pPr>
            <a:r>
              <a:rPr lang="es-ES_tradnl" altLang="en-US" dirty="0"/>
              <a:t>                   </a:t>
            </a:r>
            <a:r>
              <a:rPr lang="es-ES_tradnl" altLang="en-US" dirty="0">
                <a:latin typeface="+mn-lt"/>
              </a:rPr>
              <a:t>HISTORIA</a:t>
            </a:r>
          </a:p>
        </p:txBody>
      </p:sp>
      <p:sp>
        <p:nvSpPr>
          <p:cNvPr id="3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196721"/>
            <a:ext cx="5295899" cy="5143500"/>
          </a:xfrm>
        </p:spPr>
        <p:txBody>
          <a:bodyPr>
            <a:normAutofit fontScale="92500" lnSpcReduction="20000"/>
          </a:bodyPr>
          <a:lstStyle/>
          <a:p>
            <a:pPr marL="0" indent="0" algn="just" latinLnBrk="0">
              <a:buNone/>
              <a:defRPr lang="es-ES_tradnl" altLang="en-US"/>
            </a:pPr>
            <a:r>
              <a:rPr lang="es-ES_tradnl" altLang="en-US" dirty="0"/>
              <a:t>INDEPENDENCIA DE PANAMA: En 1903 empujado por Estados </a:t>
            </a:r>
            <a:r>
              <a:rPr lang="es-ES_tradnl" altLang="en-US" dirty="0" smtClean="0"/>
              <a:t>Unidos, Panamá accedió </a:t>
            </a:r>
            <a:r>
              <a:rPr lang="es-ES_tradnl" altLang="en-US" dirty="0"/>
              <a:t>a la independencia. Colombia </a:t>
            </a:r>
            <a:r>
              <a:rPr lang="es-ES_tradnl" altLang="en-US" dirty="0" smtClean="0"/>
              <a:t>perdió </a:t>
            </a:r>
            <a:r>
              <a:rPr lang="es-ES_tradnl" altLang="en-US" dirty="0"/>
              <a:t>entonces una acceso importante al comercio </a:t>
            </a:r>
            <a:r>
              <a:rPr lang="es-ES_tradnl" altLang="en-US" dirty="0" smtClean="0"/>
              <a:t>marítimo </a:t>
            </a:r>
            <a:r>
              <a:rPr lang="es-ES_tradnl" altLang="en-US" dirty="0"/>
              <a:t>sin embargo las compensaciones financieras acordadas por Washington le permitieron así mismo iniciar las diversificación de la economía que reposaba hasta entonces esencialmente sobre el comercio del café.</a:t>
            </a:r>
          </a:p>
        </p:txBody>
      </p:sp>
      <p:pic>
        <p:nvPicPr>
          <p:cNvPr id="5" name="4 Imagen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6" name="5 Imagen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6 Imagen"/>
          <p:cNvPicPr/>
          <p:nvPr/>
        </p:nvPicPr>
        <p:blipFill rotWithShape="1">
          <a:blip r:embed="rId3" cstate="print"/>
          <a:stretch>
            <a:fillRect/>
          </a:stretch>
        </p:blipFill>
        <p:spPr>
          <a:xfrm flipH="1">
            <a:off x="6816085" y="1196721"/>
            <a:ext cx="4320539" cy="5143500"/>
          </a:xfrm>
          <a:prstGeom prst="rect">
            <a:avLst/>
          </a:prstGeom>
        </p:spPr>
      </p:pic>
      <p:sp>
        <p:nvSpPr>
          <p:cNvPr id="8" name="내용 개체 틀 8"/>
          <p:cNvSpPr>
            <a:spLocks noGrp="1"/>
          </p:cNvSpPr>
          <p:nvPr>
            <p:ph sz="quarter" idx="14"/>
          </p:nvPr>
        </p:nvSpPr>
        <p:spPr>
          <a:xfrm>
            <a:off x="6096012" y="-4203954"/>
            <a:ext cx="5544680" cy="3456428"/>
          </a:xfrm>
        </p:spPr>
        <p:txBody>
          <a:bodyPr/>
          <a:lstStyle/>
          <a:p>
            <a:pPr latinLnBrk="0">
              <a:defRPr lang="es-ES_tradnl" altLang="en-US"/>
            </a:pPr>
            <a:endParaRPr lang="es-ES_tradnl" altLang=""/>
          </a:p>
        </p:txBody>
      </p:sp>
    </p:spTree>
  </p:cSld>
  <p:clrMapOvr>
    <a:masterClrMapping/>
  </p:clrMapOvr>
  <p:transition spd="slow">
    <p:wipe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616519"/>
          </a:xfrm>
        </p:spPr>
        <p:txBody>
          <a:bodyPr>
            <a:noAutofit/>
          </a:bodyPr>
          <a:lstStyle/>
          <a:p>
            <a:pPr algn="ctr"/>
            <a:r>
              <a:rPr lang="es-CO" dirty="0" smtClean="0">
                <a:latin typeface="+mn-lt"/>
              </a:rPr>
              <a:t>HISTORIA</a:t>
            </a:r>
            <a:endParaRPr lang="es-CO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0" y="1124744"/>
            <a:ext cx="6192688" cy="616530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CO" sz="2800" dirty="0" smtClean="0"/>
              <a:t>  </a:t>
            </a:r>
            <a:r>
              <a:rPr lang="es-CO" sz="3200" dirty="0" smtClean="0"/>
              <a:t>EL BOGOTAZO: </a:t>
            </a:r>
            <a:r>
              <a:rPr lang="es-CO" sz="2800" dirty="0" smtClean="0"/>
              <a:t>El   9 de abril de 1948, Jorge Eliécer Gaitán, a quien se consideraba como el más firme candidato a la presidencia de Colombia por el partido Liberal, recibió tres impactos de bala que, posteriormente, le causarían la muerte. La Avenida Jiménez con carrera séptima, a unos pasos de la Iglesia San Francisco, fue testigo del inicio de uno de los hechos más recordados en la ciudad desde su fundación: El Bogotazo.</a:t>
            </a:r>
            <a:endParaRPr lang="es-CO" sz="2600" dirty="0"/>
          </a:p>
        </p:txBody>
      </p:sp>
      <p:pic>
        <p:nvPicPr>
          <p:cNvPr id="5" name="4 Marcador de contenido" descr="DDDDD.jpg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6528048" y="1772816"/>
            <a:ext cx="5275266" cy="3441724"/>
          </a:xfrm>
        </p:spPr>
      </p:pic>
    </p:spTree>
  </p:cSld>
  <p:clrMapOvr>
    <a:masterClrMapping/>
  </p:clrMapOvr>
  <p:transition spd="slow">
    <p:wipe dir="u"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es-ES_tradnl" altLang="en-US"/>
            </a:pPr>
            <a:r>
              <a:rPr lang="es-ES_tradnl" altLang="en-US" dirty="0"/>
              <a:t>                    </a:t>
            </a:r>
            <a:r>
              <a:rPr lang="es-ES_tradnl" altLang="en-US" dirty="0">
                <a:latin typeface="+mn-lt"/>
              </a:rPr>
              <a:t>HISTORIA</a:t>
            </a:r>
            <a:r>
              <a:rPr lang="es-ES_tradnl" altLang="en-US" dirty="0"/>
              <a:t> </a:t>
            </a:r>
          </a:p>
        </p:txBody>
      </p:sp>
      <p:sp>
        <p:nvSpPr>
          <p:cNvPr id="3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484784"/>
            <a:ext cx="5295899" cy="5143500"/>
          </a:xfrm>
        </p:spPr>
        <p:txBody>
          <a:bodyPr>
            <a:normAutofit/>
          </a:bodyPr>
          <a:lstStyle/>
          <a:p>
            <a:pPr algn="just" latinLnBrk="0">
              <a:buNone/>
              <a:defRPr lang="es-ES_tradnl" altLang="en-US"/>
            </a:pPr>
            <a:r>
              <a:rPr lang="es-ES_tradnl" altLang="en-US" sz="2800" dirty="0" smtClean="0"/>
              <a:t>   LA TOMA DEL </a:t>
            </a:r>
            <a:r>
              <a:rPr lang="es-ES_tradnl" altLang="en-US" sz="2800" dirty="0"/>
              <a:t>PALACIO </a:t>
            </a:r>
            <a:r>
              <a:rPr lang="es-ES_tradnl" altLang="en-US" sz="2800" dirty="0" smtClean="0"/>
              <a:t>DE JUSTICIA: También </a:t>
            </a:r>
            <a:r>
              <a:rPr lang="es-ES_tradnl" altLang="en-US" sz="2800" dirty="0"/>
              <a:t>llamada operación de Antonio Nariño por los derechos del hombre fue un asalto </a:t>
            </a:r>
            <a:r>
              <a:rPr lang="es-ES_tradnl" altLang="en-US" sz="2800" dirty="0" smtClean="0"/>
              <a:t>perpetuado </a:t>
            </a:r>
            <a:r>
              <a:rPr lang="es-ES_tradnl" altLang="en-US" sz="2800" dirty="0"/>
              <a:t>el miércoles 6 de Noviembre de 1985 por un comando </a:t>
            </a:r>
            <a:r>
              <a:rPr lang="es-ES_tradnl" altLang="en-US" sz="2800" dirty="0" smtClean="0"/>
              <a:t>del M19</a:t>
            </a:r>
            <a:endParaRPr lang="es-ES_tradnl" altLang="en-US" sz="28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4"/>
          </p:nvPr>
        </p:nvPicPr>
        <p:blipFill rotWithShape="1">
          <a:blip r:embed="rId4" cstate="print"/>
          <a:stretch>
            <a:fillRect/>
          </a:stretch>
        </p:blipFill>
        <p:spPr>
          <a:xfrm>
            <a:off x="6567485" y="1484784"/>
            <a:ext cx="5324084" cy="51434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 dir="d"/>
    <p:sndAc>
      <p:stSnd>
        <p:snd r:embed="rId3" name="explode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es-ES_tradnl" altLang="en-US"/>
            </a:pPr>
            <a:r>
              <a:rPr lang="es-ES_tradnl" altLang="en-US" dirty="0"/>
              <a:t>                   </a:t>
            </a:r>
            <a:r>
              <a:rPr lang="es-ES_tradnl" altLang="en-US" dirty="0">
                <a:latin typeface="+mn-lt"/>
              </a:rPr>
              <a:t>CULTURA</a:t>
            </a:r>
            <a:r>
              <a:rPr lang="es-ES_tradnl" altLang="en-US" dirty="0"/>
              <a:t> </a:t>
            </a:r>
          </a:p>
        </p:txBody>
      </p:sp>
      <p:sp>
        <p:nvSpPr>
          <p:cNvPr id="3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268760"/>
            <a:ext cx="5295899" cy="5143500"/>
          </a:xfrm>
        </p:spPr>
        <p:txBody>
          <a:bodyPr>
            <a:normAutofit lnSpcReduction="10000"/>
          </a:bodyPr>
          <a:lstStyle/>
          <a:p>
            <a:pPr algn="just" latinLnBrk="0">
              <a:buNone/>
              <a:defRPr lang="es-ES_tradnl" altLang="en-US"/>
            </a:pPr>
            <a:r>
              <a:rPr lang="es-ES_tradnl" altLang="en-US" dirty="0" smtClean="0"/>
              <a:t>   Una </a:t>
            </a:r>
            <a:r>
              <a:rPr lang="es-ES_tradnl" altLang="en-US" dirty="0"/>
              <a:t>gran diversidad de culturas habitó nuestro territorio antes de la llegada de los </a:t>
            </a:r>
            <a:r>
              <a:rPr lang="es-ES_tradnl" altLang="en-US" dirty="0" smtClean="0"/>
              <a:t>españoles, algunas </a:t>
            </a:r>
            <a:r>
              <a:rPr lang="es-ES_tradnl" altLang="en-US" dirty="0"/>
              <a:t>tan avanzadas y sofisticadas como las que produjeron la estatuaria de San </a:t>
            </a:r>
            <a:r>
              <a:rPr lang="es-ES_tradnl" altLang="en-US" dirty="0" smtClean="0"/>
              <a:t>Agustín </a:t>
            </a:r>
            <a:r>
              <a:rPr lang="es-ES_tradnl" altLang="en-US" dirty="0"/>
              <a:t>en el </a:t>
            </a:r>
            <a:r>
              <a:rPr lang="es-ES_tradnl" altLang="en-US" dirty="0" smtClean="0"/>
              <a:t>Huila, las </a:t>
            </a:r>
            <a:r>
              <a:rPr lang="es-ES_tradnl" altLang="en-US" dirty="0"/>
              <a:t>tumbas de </a:t>
            </a:r>
            <a:r>
              <a:rPr lang="es-ES_tradnl" altLang="en-US" dirty="0" smtClean="0"/>
              <a:t>Tierra adentró </a:t>
            </a:r>
            <a:r>
              <a:rPr lang="es-ES_tradnl" altLang="en-US" dirty="0"/>
              <a:t>en Cauca, </a:t>
            </a:r>
            <a:r>
              <a:rPr lang="es-ES_tradnl" altLang="en-US" dirty="0" smtClean="0"/>
              <a:t>y </a:t>
            </a:r>
            <a:r>
              <a:rPr lang="es-ES_tradnl" altLang="en-US" dirty="0"/>
              <a:t>la ciudad perdida Buritaca en la Sierra Nevada de Santa Marta. </a:t>
            </a:r>
          </a:p>
          <a:p>
            <a:pPr latinLnBrk="0">
              <a:buNone/>
              <a:defRPr lang="es-ES_tradnl" altLang="en-US"/>
            </a:pPr>
            <a:endParaRPr lang="es-ES_tradnl" altLang="en-U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/>
          <a:stretch>
            <a:fillRect/>
          </a:stretch>
        </p:blipFill>
        <p:spPr>
          <a:xfrm>
            <a:off x="6156400" y="1628800"/>
            <a:ext cx="5425998" cy="38164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edg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dddgg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32338" y="1133475"/>
            <a:ext cx="7727324" cy="5143500"/>
          </a:xfrm>
        </p:spPr>
      </p:pic>
    </p:spTree>
  </p:cSld>
  <p:clrMapOvr>
    <a:masterClrMapping/>
  </p:clrMapOvr>
  <p:transition spd="slow">
    <p:pull dir="lu"/>
    <p:sndAc>
      <p:stSnd>
        <p:snd r:embed="rId2" name="voltage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GRACIAS</a:t>
            </a:r>
            <a:endParaRPr lang="es-CO" dirty="0"/>
          </a:p>
        </p:txBody>
      </p:sp>
    </p:spTree>
  </p:cSld>
  <p:clrMapOvr>
    <a:masterClrMapping/>
  </p:clrMapOvr>
  <p:transition spd="slow"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Constitucion">
  <a:themeElements>
    <a:clrScheme name="Waterdrop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한컴 윤고딕 240"/>
        <a:cs typeface="함초롬돋움"/>
      </a:majorFont>
      <a:minorFont>
        <a:latin typeface="Arial"/>
        <a:ea typeface="한컴 윤체 L"/>
        <a:cs typeface="함초롬돋움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HCR Dotum"/>
        <a:ea typeface="HCR Dotum"/>
        <a:cs typeface="HCR Dotum"/>
      </a:majorFont>
      <a:minorFont>
        <a:latin typeface="HCR Dotum"/>
        <a:ea typeface="HCR Dotum"/>
        <a:cs typeface="HCR Dotum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Constitucion</Template>
  <TotalTime>40</TotalTime>
  <Words>230</Words>
  <Application>Microsoft Office PowerPoint</Application>
  <PresentationFormat>Panorámica</PresentationFormat>
  <Paragraphs>19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HCR Dotum</vt:lpstr>
      <vt:lpstr>Tahoma</vt:lpstr>
      <vt:lpstr>Wingdings</vt:lpstr>
      <vt:lpstr>한컴 윤고딕 240</vt:lpstr>
      <vt:lpstr>한컴 윤체 L</vt:lpstr>
      <vt:lpstr>함초롬돋움</vt:lpstr>
      <vt:lpstr>Presentación Constitucion</vt:lpstr>
      <vt:lpstr>Historia y cultura de Colombia</vt:lpstr>
      <vt:lpstr>                   HISTORIA </vt:lpstr>
      <vt:lpstr>                   HISTORIA</vt:lpstr>
      <vt:lpstr>HISTORIA</vt:lpstr>
      <vt:lpstr>                    HISTORIA </vt:lpstr>
      <vt:lpstr>                   CULTURA </vt:lpstr>
      <vt:lpstr>Presentación de PowerPoint</vt:lpstr>
      <vt:lpstr>GRACIAS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y cultura de Colombia</dc:title>
  <dc:creator>NATALIA</dc:creator>
  <cp:lastModifiedBy>Diana Torres</cp:lastModifiedBy>
  <cp:revision>5</cp:revision>
  <dcterms:created xsi:type="dcterms:W3CDTF">2015-02-14T15:32:14Z</dcterms:created>
  <dcterms:modified xsi:type="dcterms:W3CDTF">2015-02-17T22:15:49Z</dcterms:modified>
</cp:coreProperties>
</file>