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hdphoto1.wdp" ContentType="image/vnd.ms-photo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9.png" ContentType="image/png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id-ID" sz="1800" spc="-1" strike="noStrike">
                <a:solidFill>
                  <a:schemeClr val="dk1"/>
                </a:solidFill>
                <a:latin typeface="Calibri"/>
              </a:rPr>
              <a:t>Click to move the slide</a:t>
            </a:r>
            <a:endParaRPr b="0" lang="id-ID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C6409BC-E753-4767-A63E-B5C2C29678B6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id-ID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D331204-F9FD-4C29-9844-02428F566447}" type="slidenum">
              <a:rPr b="0" lang="id-ID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d-ID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DDCBA3-5E78-490C-8B5E-1159D591F7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CD24C0AE-68D3-4669-9119-FDA19CFDFB5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F21AECC8-7394-4397-8F3A-F133569068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1F8B3A2-65E0-4726-9E07-99A6FEAFA3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451A0E2-F3AE-457B-891B-CF1C71037A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d-ID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d-ID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E14D8EC-4C4D-44DA-B4CC-715B601221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112477B-4E0E-4384-BF78-E56ED164F70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d-ID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d-ID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d-ID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B05AD35-8498-4D1C-813F-94FF6DC409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E59A59DF-299F-435C-A8B6-E3D758E6F6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d-ID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120A31B-A5D0-4551-96C4-40D98518A42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18F3EB0-495F-4935-B641-0C372F478C1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id-ID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93D53B4-C451-4E54-83A9-8EB722AEE1D1}" type="slidenum">
              <a: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id-ID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id-ID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id-ID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id-ID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id-ID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id-ID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id-ID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id-ID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id-ID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id-ID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id-ID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id-ID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id-ID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id-ID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00145C3-DB50-4642-973D-954AE4B8457A}" type="slidenum">
              <a: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id-ID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id-ID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id-ID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id-ID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id-ID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id-ID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id-ID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id-ID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id-ID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D6FC99D-77D9-4A78-AA40-2B11E7358CE3}" type="slidenum">
              <a: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id-ID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id-ID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id-ID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id-ID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id-ID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id-ID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F3CE70B-013E-42B0-BC93-8C38AA791ECB}" type="slidenum">
              <a: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id-ID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id-ID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id-ID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id-ID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id-ID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id-ID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0775952-CF22-4019-89DE-2C4CAC5EB138}" type="slidenum">
              <a: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id-ID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id-ID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id-ID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id-ID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id-ID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id-ID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ABC02AD-1069-4C47-BF04-343D297F52FA}" type="slidenum">
              <a: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id-ID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id-ID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A0E45C1-056D-44A4-9731-C5D451D76EE8}" type="slidenum">
              <a: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id-ID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id-ID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id-ID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id-ID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id-ID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id-ID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id-ID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id-ID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id-ID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id-ID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id-ID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BC0CCC0-48F7-40F4-8E0C-69648EBB6E0B}" type="slidenum">
              <a: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id-ID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id-ID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id-ID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id-ID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id-ID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id-ID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id-ID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id-ID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id-ID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id-ID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id-ID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id-ID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id-ID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ABFC593-800A-4B86-A6F5-4E0C5110DAFA}" type="slidenum">
              <a: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id-ID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BDBE701-1FA9-4BAE-9FC8-B866BE7B2F6C}" type="slidenum">
              <a: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16F0439-D80C-45D5-A811-D6B897B57336}" type="slidenum">
              <a: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microsoft.com/office/2007/relationships/hdphoto" Target="../media/hdphoto1.wdp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4.png"/><Relationship Id="rId3" Type="http://schemas.openxmlformats.org/officeDocument/2006/relationships/image" Target="../media/image4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image" Target="../media/image4.png"/><Relationship Id="rId7" Type="http://schemas.openxmlformats.org/officeDocument/2006/relationships/image" Target="../media/image4.png"/><Relationship Id="rId8" Type="http://schemas.openxmlformats.org/officeDocument/2006/relationships/image" Target="../media/image4.png"/><Relationship Id="rId9" Type="http://schemas.openxmlformats.org/officeDocument/2006/relationships/image" Target="../media/image4.png"/><Relationship Id="rId10" Type="http://schemas.openxmlformats.org/officeDocument/2006/relationships/image" Target="../media/image4.png"/><Relationship Id="rId11" Type="http://schemas.openxmlformats.org/officeDocument/2006/relationships/image" Target="../media/image4.png"/><Relationship Id="rId12" Type="http://schemas.openxmlformats.org/officeDocument/2006/relationships/image" Target="../media/image4.png"/><Relationship Id="rId13" Type="http://schemas.openxmlformats.org/officeDocument/2006/relationships/image" Target="../media/image4.png"/><Relationship Id="rId14" Type="http://schemas.openxmlformats.org/officeDocument/2006/relationships/image" Target="../media/image4.png"/><Relationship Id="rId15" Type="http://schemas.openxmlformats.org/officeDocument/2006/relationships/image" Target="../media/image4.png"/><Relationship Id="rId16" Type="http://schemas.openxmlformats.org/officeDocument/2006/relationships/image" Target="../media/image4.png"/><Relationship Id="rId17" Type="http://schemas.openxmlformats.org/officeDocument/2006/relationships/image" Target="../media/image4.png"/><Relationship Id="rId18" Type="http://schemas.openxmlformats.org/officeDocument/2006/relationships/image" Target="../media/image4.png"/><Relationship Id="rId19" Type="http://schemas.openxmlformats.org/officeDocument/2006/relationships/image" Target="../media/image4.png"/><Relationship Id="rId20" Type="http://schemas.openxmlformats.org/officeDocument/2006/relationships/image" Target="../media/image4.png"/><Relationship Id="rId21" Type="http://schemas.openxmlformats.org/officeDocument/2006/relationships/image" Target="../media/image4.png"/><Relationship Id="rId22" Type="http://schemas.openxmlformats.org/officeDocument/2006/relationships/image" Target="../media/image4.png"/><Relationship Id="rId23" Type="http://schemas.openxmlformats.org/officeDocument/2006/relationships/image" Target="../media/image4.png"/><Relationship Id="rId24" Type="http://schemas.openxmlformats.org/officeDocument/2006/relationships/image" Target="../media/image4.png"/><Relationship Id="rId25" Type="http://schemas.openxmlformats.org/officeDocument/2006/relationships/image" Target="../media/image4.png"/><Relationship Id="rId26" Type="http://schemas.openxmlformats.org/officeDocument/2006/relationships/image" Target="../media/image4.png"/><Relationship Id="rId27" Type="http://schemas.openxmlformats.org/officeDocument/2006/relationships/image" Target="../media/image4.png"/><Relationship Id="rId28" Type="http://schemas.openxmlformats.org/officeDocument/2006/relationships/image" Target="../media/image4.png"/><Relationship Id="rId29" Type="http://schemas.openxmlformats.org/officeDocument/2006/relationships/image" Target="../media/image4.png"/><Relationship Id="rId30" Type="http://schemas.openxmlformats.org/officeDocument/2006/relationships/image" Target="../media/image4.png"/><Relationship Id="rId3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4.png"/><Relationship Id="rId3" Type="http://schemas.openxmlformats.org/officeDocument/2006/relationships/image" Target="../media/image4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image" Target="../media/image4.png"/><Relationship Id="rId7" Type="http://schemas.openxmlformats.org/officeDocument/2006/relationships/image" Target="../media/image4.png"/><Relationship Id="rId8" Type="http://schemas.openxmlformats.org/officeDocument/2006/relationships/image" Target="../media/image4.png"/><Relationship Id="rId9" Type="http://schemas.openxmlformats.org/officeDocument/2006/relationships/image" Target="../media/image4.png"/><Relationship Id="rId10" Type="http://schemas.openxmlformats.org/officeDocument/2006/relationships/image" Target="../media/image4.png"/><Relationship Id="rId11" Type="http://schemas.openxmlformats.org/officeDocument/2006/relationships/image" Target="../media/image4.png"/><Relationship Id="rId12" Type="http://schemas.openxmlformats.org/officeDocument/2006/relationships/image" Target="../media/image4.png"/><Relationship Id="rId13" Type="http://schemas.openxmlformats.org/officeDocument/2006/relationships/image" Target="../media/image4.png"/><Relationship Id="rId14" Type="http://schemas.openxmlformats.org/officeDocument/2006/relationships/image" Target="../media/image4.png"/><Relationship Id="rId15" Type="http://schemas.openxmlformats.org/officeDocument/2006/relationships/image" Target="../media/image4.png"/><Relationship Id="rId16" Type="http://schemas.openxmlformats.org/officeDocument/2006/relationships/image" Target="../media/image4.png"/><Relationship Id="rId17" Type="http://schemas.openxmlformats.org/officeDocument/2006/relationships/image" Target="../media/image4.png"/><Relationship Id="rId18" Type="http://schemas.openxmlformats.org/officeDocument/2006/relationships/image" Target="../media/image4.png"/><Relationship Id="rId19" Type="http://schemas.openxmlformats.org/officeDocument/2006/relationships/image" Target="../media/image4.png"/><Relationship Id="rId20" Type="http://schemas.openxmlformats.org/officeDocument/2006/relationships/image" Target="../media/image4.png"/><Relationship Id="rId21" Type="http://schemas.openxmlformats.org/officeDocument/2006/relationships/image" Target="../media/image4.png"/><Relationship Id="rId22" Type="http://schemas.openxmlformats.org/officeDocument/2006/relationships/image" Target="../media/image4.png"/><Relationship Id="rId23" Type="http://schemas.openxmlformats.org/officeDocument/2006/relationships/image" Target="../media/image4.png"/><Relationship Id="rId24" Type="http://schemas.openxmlformats.org/officeDocument/2006/relationships/image" Target="../media/image4.png"/><Relationship Id="rId25" Type="http://schemas.openxmlformats.org/officeDocument/2006/relationships/image" Target="../media/image4.png"/><Relationship Id="rId26" Type="http://schemas.openxmlformats.org/officeDocument/2006/relationships/image" Target="../media/image4.png"/><Relationship Id="rId27" Type="http://schemas.openxmlformats.org/officeDocument/2006/relationships/image" Target="../media/image4.png"/><Relationship Id="rId28" Type="http://schemas.openxmlformats.org/officeDocument/2006/relationships/image" Target="../media/image4.png"/><Relationship Id="rId29" Type="http://schemas.openxmlformats.org/officeDocument/2006/relationships/image" Target="../media/image4.png"/><Relationship Id="rId30" Type="http://schemas.openxmlformats.org/officeDocument/2006/relationships/image" Target="../media/image4.png"/><Relationship Id="rId3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4.png"/><Relationship Id="rId3" Type="http://schemas.openxmlformats.org/officeDocument/2006/relationships/image" Target="../media/image4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image" Target="../media/image4.png"/><Relationship Id="rId7" Type="http://schemas.openxmlformats.org/officeDocument/2006/relationships/image" Target="../media/image4.png"/><Relationship Id="rId8" Type="http://schemas.openxmlformats.org/officeDocument/2006/relationships/image" Target="../media/image4.png"/><Relationship Id="rId9" Type="http://schemas.openxmlformats.org/officeDocument/2006/relationships/image" Target="../media/image4.png"/><Relationship Id="rId10" Type="http://schemas.openxmlformats.org/officeDocument/2006/relationships/image" Target="../media/image4.png"/><Relationship Id="rId11" Type="http://schemas.openxmlformats.org/officeDocument/2006/relationships/image" Target="../media/image4.png"/><Relationship Id="rId12" Type="http://schemas.openxmlformats.org/officeDocument/2006/relationships/image" Target="../media/image4.png"/><Relationship Id="rId13" Type="http://schemas.openxmlformats.org/officeDocument/2006/relationships/image" Target="../media/image4.png"/><Relationship Id="rId14" Type="http://schemas.openxmlformats.org/officeDocument/2006/relationships/image" Target="../media/image4.png"/><Relationship Id="rId15" Type="http://schemas.openxmlformats.org/officeDocument/2006/relationships/image" Target="../media/image4.png"/><Relationship Id="rId16" Type="http://schemas.openxmlformats.org/officeDocument/2006/relationships/image" Target="../media/image4.png"/><Relationship Id="rId17" Type="http://schemas.openxmlformats.org/officeDocument/2006/relationships/image" Target="../media/image4.png"/><Relationship Id="rId18" Type="http://schemas.openxmlformats.org/officeDocument/2006/relationships/image" Target="../media/image4.png"/><Relationship Id="rId19" Type="http://schemas.openxmlformats.org/officeDocument/2006/relationships/image" Target="../media/image4.png"/><Relationship Id="rId20" Type="http://schemas.openxmlformats.org/officeDocument/2006/relationships/image" Target="../media/image4.png"/><Relationship Id="rId21" Type="http://schemas.openxmlformats.org/officeDocument/2006/relationships/image" Target="../media/image4.png"/><Relationship Id="rId22" Type="http://schemas.openxmlformats.org/officeDocument/2006/relationships/image" Target="../media/image4.png"/><Relationship Id="rId23" Type="http://schemas.openxmlformats.org/officeDocument/2006/relationships/image" Target="../media/image4.png"/><Relationship Id="rId24" Type="http://schemas.openxmlformats.org/officeDocument/2006/relationships/image" Target="../media/image4.png"/><Relationship Id="rId25" Type="http://schemas.openxmlformats.org/officeDocument/2006/relationships/image" Target="../media/image4.png"/><Relationship Id="rId26" Type="http://schemas.openxmlformats.org/officeDocument/2006/relationships/image" Target="../media/image4.png"/><Relationship Id="rId27" Type="http://schemas.openxmlformats.org/officeDocument/2006/relationships/image" Target="../media/image4.png"/><Relationship Id="rId28" Type="http://schemas.openxmlformats.org/officeDocument/2006/relationships/image" Target="../media/image4.png"/><Relationship Id="rId29" Type="http://schemas.openxmlformats.org/officeDocument/2006/relationships/image" Target="../media/image4.png"/><Relationship Id="rId30" Type="http://schemas.openxmlformats.org/officeDocument/2006/relationships/image" Target="../media/image4.png"/><Relationship Id="rId31" Type="http://schemas.openxmlformats.org/officeDocument/2006/relationships/image" Target="../media/image5.png"/><Relationship Id="rId3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4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image" Target="../media/image4.png"/><Relationship Id="rId7" Type="http://schemas.openxmlformats.org/officeDocument/2006/relationships/image" Target="../media/image4.png"/><Relationship Id="rId8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4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image" Target="../media/image4.png"/><Relationship Id="rId7" Type="http://schemas.openxmlformats.org/officeDocument/2006/relationships/image" Target="../media/image4.png"/><Relationship Id="rId8" Type="http://schemas.openxmlformats.org/officeDocument/2006/relationships/image" Target="../media/image4.png"/><Relationship Id="rId9" Type="http://schemas.openxmlformats.org/officeDocument/2006/relationships/image" Target="../media/image4.png"/><Relationship Id="rId10" Type="http://schemas.openxmlformats.org/officeDocument/2006/relationships/image" Target="../media/image4.png"/><Relationship Id="rId11" Type="http://schemas.openxmlformats.org/officeDocument/2006/relationships/image" Target="../media/image4.png"/><Relationship Id="rId12" Type="http://schemas.openxmlformats.org/officeDocument/2006/relationships/image" Target="../media/image4.png"/><Relationship Id="rId13" Type="http://schemas.openxmlformats.org/officeDocument/2006/relationships/image" Target="../media/image4.png"/><Relationship Id="rId14" Type="http://schemas.openxmlformats.org/officeDocument/2006/relationships/image" Target="../media/image4.png"/><Relationship Id="rId15" Type="http://schemas.openxmlformats.org/officeDocument/2006/relationships/image" Target="../media/image4.png"/><Relationship Id="rId16" Type="http://schemas.openxmlformats.org/officeDocument/2006/relationships/image" Target="../media/image4.png"/><Relationship Id="rId17" Type="http://schemas.openxmlformats.org/officeDocument/2006/relationships/image" Target="../media/image4.png"/><Relationship Id="rId18" Type="http://schemas.openxmlformats.org/officeDocument/2006/relationships/image" Target="../media/image4.png"/><Relationship Id="rId19" Type="http://schemas.openxmlformats.org/officeDocument/2006/relationships/image" Target="../media/image4.png"/><Relationship Id="rId20" Type="http://schemas.openxmlformats.org/officeDocument/2006/relationships/image" Target="../media/image4.png"/><Relationship Id="rId21" Type="http://schemas.openxmlformats.org/officeDocument/2006/relationships/image" Target="../media/image4.png"/><Relationship Id="rId22" Type="http://schemas.openxmlformats.org/officeDocument/2006/relationships/image" Target="../media/image4.png"/><Relationship Id="rId23" Type="http://schemas.openxmlformats.org/officeDocument/2006/relationships/image" Target="../media/image4.png"/><Relationship Id="rId24" Type="http://schemas.openxmlformats.org/officeDocument/2006/relationships/image" Target="../media/image4.png"/><Relationship Id="rId25" Type="http://schemas.openxmlformats.org/officeDocument/2006/relationships/image" Target="../media/image4.png"/><Relationship Id="rId26" Type="http://schemas.openxmlformats.org/officeDocument/2006/relationships/image" Target="../media/image4.png"/><Relationship Id="rId27" Type="http://schemas.openxmlformats.org/officeDocument/2006/relationships/image" Target="../media/image4.png"/><Relationship Id="rId28" Type="http://schemas.openxmlformats.org/officeDocument/2006/relationships/image" Target="../media/image4.png"/><Relationship Id="rId29" Type="http://schemas.openxmlformats.org/officeDocument/2006/relationships/image" Target="../media/image4.png"/><Relationship Id="rId30" Type="http://schemas.openxmlformats.org/officeDocument/2006/relationships/image" Target="../media/image4.png"/><Relationship Id="rId31" Type="http://schemas.openxmlformats.org/officeDocument/2006/relationships/image" Target="../media/image4.png"/><Relationship Id="rId3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4.png"/><Relationship Id="rId3" Type="http://schemas.openxmlformats.org/officeDocument/2006/relationships/image" Target="../media/image4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image" Target="../media/image4.png"/><Relationship Id="rId7" Type="http://schemas.openxmlformats.org/officeDocument/2006/relationships/image" Target="../media/image4.png"/><Relationship Id="rId8" Type="http://schemas.openxmlformats.org/officeDocument/2006/relationships/image" Target="../media/image4.png"/><Relationship Id="rId9" Type="http://schemas.openxmlformats.org/officeDocument/2006/relationships/image" Target="../media/image4.png"/><Relationship Id="rId10" Type="http://schemas.openxmlformats.org/officeDocument/2006/relationships/image" Target="../media/image4.png"/><Relationship Id="rId11" Type="http://schemas.openxmlformats.org/officeDocument/2006/relationships/image" Target="../media/image4.png"/><Relationship Id="rId12" Type="http://schemas.openxmlformats.org/officeDocument/2006/relationships/image" Target="../media/image4.png"/><Relationship Id="rId13" Type="http://schemas.openxmlformats.org/officeDocument/2006/relationships/image" Target="../media/image4.png"/><Relationship Id="rId14" Type="http://schemas.openxmlformats.org/officeDocument/2006/relationships/image" Target="../media/image4.png"/><Relationship Id="rId15" Type="http://schemas.openxmlformats.org/officeDocument/2006/relationships/image" Target="../media/image4.png"/><Relationship Id="rId16" Type="http://schemas.openxmlformats.org/officeDocument/2006/relationships/image" Target="../media/image4.png"/><Relationship Id="rId17" Type="http://schemas.openxmlformats.org/officeDocument/2006/relationships/image" Target="../media/image4.png"/><Relationship Id="rId18" Type="http://schemas.openxmlformats.org/officeDocument/2006/relationships/image" Target="../media/image4.png"/><Relationship Id="rId19" Type="http://schemas.openxmlformats.org/officeDocument/2006/relationships/image" Target="../media/image4.png"/><Relationship Id="rId20" Type="http://schemas.openxmlformats.org/officeDocument/2006/relationships/image" Target="../media/image4.png"/><Relationship Id="rId21" Type="http://schemas.openxmlformats.org/officeDocument/2006/relationships/image" Target="../media/image4.png"/><Relationship Id="rId22" Type="http://schemas.openxmlformats.org/officeDocument/2006/relationships/image" Target="../media/image4.png"/><Relationship Id="rId23" Type="http://schemas.openxmlformats.org/officeDocument/2006/relationships/image" Target="../media/image4.png"/><Relationship Id="rId24" Type="http://schemas.openxmlformats.org/officeDocument/2006/relationships/image" Target="../media/image4.png"/><Relationship Id="rId25" Type="http://schemas.openxmlformats.org/officeDocument/2006/relationships/image" Target="../media/image4.png"/><Relationship Id="rId26" Type="http://schemas.openxmlformats.org/officeDocument/2006/relationships/image" Target="../media/image4.png"/><Relationship Id="rId27" Type="http://schemas.openxmlformats.org/officeDocument/2006/relationships/image" Target="../media/image4.png"/><Relationship Id="rId28" Type="http://schemas.openxmlformats.org/officeDocument/2006/relationships/image" Target="../media/image4.png"/><Relationship Id="rId29" Type="http://schemas.openxmlformats.org/officeDocument/2006/relationships/image" Target="../media/image4.png"/><Relationship Id="rId30" Type="http://schemas.openxmlformats.org/officeDocument/2006/relationships/image" Target="../media/image4.png"/><Relationship Id="rId3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4.png"/><Relationship Id="rId3" Type="http://schemas.openxmlformats.org/officeDocument/2006/relationships/image" Target="../media/image4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image" Target="../media/image4.png"/><Relationship Id="rId7" Type="http://schemas.openxmlformats.org/officeDocument/2006/relationships/image" Target="../media/image4.png"/><Relationship Id="rId8" Type="http://schemas.openxmlformats.org/officeDocument/2006/relationships/image" Target="../media/image4.png"/><Relationship Id="rId9" Type="http://schemas.openxmlformats.org/officeDocument/2006/relationships/image" Target="../media/image4.png"/><Relationship Id="rId10" Type="http://schemas.openxmlformats.org/officeDocument/2006/relationships/image" Target="../media/image4.png"/><Relationship Id="rId11" Type="http://schemas.openxmlformats.org/officeDocument/2006/relationships/image" Target="../media/image4.png"/><Relationship Id="rId12" Type="http://schemas.openxmlformats.org/officeDocument/2006/relationships/image" Target="../media/image4.png"/><Relationship Id="rId13" Type="http://schemas.openxmlformats.org/officeDocument/2006/relationships/image" Target="../media/image4.png"/><Relationship Id="rId14" Type="http://schemas.openxmlformats.org/officeDocument/2006/relationships/image" Target="../media/image4.png"/><Relationship Id="rId15" Type="http://schemas.openxmlformats.org/officeDocument/2006/relationships/image" Target="../media/image4.png"/><Relationship Id="rId16" Type="http://schemas.openxmlformats.org/officeDocument/2006/relationships/image" Target="../media/image4.png"/><Relationship Id="rId17" Type="http://schemas.openxmlformats.org/officeDocument/2006/relationships/image" Target="../media/image4.png"/><Relationship Id="rId18" Type="http://schemas.openxmlformats.org/officeDocument/2006/relationships/image" Target="../media/image4.png"/><Relationship Id="rId19" Type="http://schemas.openxmlformats.org/officeDocument/2006/relationships/image" Target="../media/image4.png"/><Relationship Id="rId20" Type="http://schemas.openxmlformats.org/officeDocument/2006/relationships/image" Target="../media/image4.png"/><Relationship Id="rId21" Type="http://schemas.openxmlformats.org/officeDocument/2006/relationships/image" Target="../media/image4.png"/><Relationship Id="rId22" Type="http://schemas.openxmlformats.org/officeDocument/2006/relationships/image" Target="../media/image4.png"/><Relationship Id="rId23" Type="http://schemas.openxmlformats.org/officeDocument/2006/relationships/image" Target="../media/image4.png"/><Relationship Id="rId24" Type="http://schemas.openxmlformats.org/officeDocument/2006/relationships/image" Target="../media/image4.png"/><Relationship Id="rId25" Type="http://schemas.openxmlformats.org/officeDocument/2006/relationships/image" Target="../media/image4.png"/><Relationship Id="rId26" Type="http://schemas.openxmlformats.org/officeDocument/2006/relationships/image" Target="../media/image4.png"/><Relationship Id="rId27" Type="http://schemas.openxmlformats.org/officeDocument/2006/relationships/image" Target="../media/image4.png"/><Relationship Id="rId28" Type="http://schemas.openxmlformats.org/officeDocument/2006/relationships/image" Target="../media/image4.png"/><Relationship Id="rId29" Type="http://schemas.openxmlformats.org/officeDocument/2006/relationships/image" Target="../media/image4.png"/><Relationship Id="rId30" Type="http://schemas.openxmlformats.org/officeDocument/2006/relationships/image" Target="../media/image4.png"/><Relationship Id="rId3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4.png"/><Relationship Id="rId3" Type="http://schemas.openxmlformats.org/officeDocument/2006/relationships/image" Target="../media/image4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image" Target="../media/image4.png"/><Relationship Id="rId7" Type="http://schemas.openxmlformats.org/officeDocument/2006/relationships/image" Target="../media/image4.png"/><Relationship Id="rId8" Type="http://schemas.openxmlformats.org/officeDocument/2006/relationships/image" Target="../media/image4.png"/><Relationship Id="rId9" Type="http://schemas.openxmlformats.org/officeDocument/2006/relationships/image" Target="../media/image4.png"/><Relationship Id="rId10" Type="http://schemas.openxmlformats.org/officeDocument/2006/relationships/image" Target="../media/image4.png"/><Relationship Id="rId11" Type="http://schemas.openxmlformats.org/officeDocument/2006/relationships/image" Target="../media/image4.png"/><Relationship Id="rId12" Type="http://schemas.openxmlformats.org/officeDocument/2006/relationships/image" Target="../media/image4.png"/><Relationship Id="rId13" Type="http://schemas.openxmlformats.org/officeDocument/2006/relationships/image" Target="../media/image4.png"/><Relationship Id="rId14" Type="http://schemas.openxmlformats.org/officeDocument/2006/relationships/image" Target="../media/image4.png"/><Relationship Id="rId15" Type="http://schemas.openxmlformats.org/officeDocument/2006/relationships/image" Target="../media/image4.png"/><Relationship Id="rId16" Type="http://schemas.openxmlformats.org/officeDocument/2006/relationships/image" Target="../media/image4.png"/><Relationship Id="rId17" Type="http://schemas.openxmlformats.org/officeDocument/2006/relationships/image" Target="../media/image4.png"/><Relationship Id="rId18" Type="http://schemas.openxmlformats.org/officeDocument/2006/relationships/image" Target="../media/image4.png"/><Relationship Id="rId19" Type="http://schemas.openxmlformats.org/officeDocument/2006/relationships/image" Target="../media/image4.png"/><Relationship Id="rId20" Type="http://schemas.openxmlformats.org/officeDocument/2006/relationships/image" Target="../media/image4.png"/><Relationship Id="rId21" Type="http://schemas.openxmlformats.org/officeDocument/2006/relationships/image" Target="../media/image4.png"/><Relationship Id="rId22" Type="http://schemas.openxmlformats.org/officeDocument/2006/relationships/image" Target="../media/image4.png"/><Relationship Id="rId23" Type="http://schemas.openxmlformats.org/officeDocument/2006/relationships/image" Target="../media/image4.png"/><Relationship Id="rId24" Type="http://schemas.openxmlformats.org/officeDocument/2006/relationships/image" Target="../media/image4.png"/><Relationship Id="rId25" Type="http://schemas.openxmlformats.org/officeDocument/2006/relationships/image" Target="../media/image4.png"/><Relationship Id="rId26" Type="http://schemas.openxmlformats.org/officeDocument/2006/relationships/image" Target="../media/image4.png"/><Relationship Id="rId27" Type="http://schemas.openxmlformats.org/officeDocument/2006/relationships/image" Target="../media/image4.png"/><Relationship Id="rId28" Type="http://schemas.openxmlformats.org/officeDocument/2006/relationships/image" Target="../media/image4.png"/><Relationship Id="rId29" Type="http://schemas.openxmlformats.org/officeDocument/2006/relationships/image" Target="../media/image4.png"/><Relationship Id="rId30" Type="http://schemas.openxmlformats.org/officeDocument/2006/relationships/image" Target="../media/image4.png"/><Relationship Id="rId3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7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4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-48960" y="-264240"/>
            <a:ext cx="12289680" cy="7386480"/>
          </a:xfrm>
          <a:prstGeom prst="rect">
            <a:avLst/>
          </a:prstGeom>
          <a:ln w="0">
            <a:noFill/>
          </a:ln>
          <a:scene3d>
            <a:camera prst="orthographicFront"/>
            <a:lightRig dir="t" rig="twoPt"/>
          </a:scene3d>
          <a:sp3d extrusionH="1270000" prstMaterial="dkEdge">
            <a:bevelT w="1905000" h="1905000"/>
            <a:bevelB w="1905000" h="1905000"/>
          </a:sp3d>
        </p:spPr>
      </p:pic>
      <p:sp>
        <p:nvSpPr>
          <p:cNvPr id="73" name="Rectangle 7"/>
          <p:cNvSpPr/>
          <p:nvPr/>
        </p:nvSpPr>
        <p:spPr>
          <a:xfrm>
            <a:off x="-48960" y="-91440"/>
            <a:ext cx="12289680" cy="6949080"/>
          </a:xfrm>
          <a:prstGeom prst="rect">
            <a:avLst/>
          </a:prstGeom>
          <a:gradFill rotWithShape="0">
            <a:gsLst>
              <a:gs pos="0">
                <a:srgbClr val="272727">
                  <a:alpha val="64000"/>
                </a:srgbClr>
              </a:gs>
              <a:gs pos="35000">
                <a:srgbClr val="272727">
                  <a:alpha val="88000"/>
                </a:srgbClr>
              </a:gs>
              <a:gs pos="100000">
                <a:srgbClr val="0d0d0d"/>
              </a:gs>
            </a:gsLst>
            <a:path path="circle">
              <a:fillToRect l="50000" t="50000" r="50000" b="50000"/>
            </a:path>
          </a:gra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46400" y="3845520"/>
            <a:ext cx="1129860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d-ID" sz="4000" spc="-1" strike="noStrike">
                <a:solidFill>
                  <a:srgbClr val="fefbf4"/>
                </a:solidFill>
                <a:latin typeface="Inter Black"/>
                <a:ea typeface="Inter Black"/>
              </a:rPr>
              <a:t>Implementasi LightGBM untuk Mengidentifikasi Faktor-Faktor Utama yang Memengaruhi Keputusan Karyawan untuk Bertahan atau Meninggalkan Perusahaan</a:t>
            </a:r>
            <a:endParaRPr b="0" lang="id-ID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TextBox 2"/>
          <p:cNvSpPr/>
          <p:nvPr/>
        </p:nvSpPr>
        <p:spPr>
          <a:xfrm>
            <a:off x="6944760" y="6126480"/>
            <a:ext cx="4800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fefbf4"/>
                </a:solidFill>
                <a:latin typeface="Inter Light"/>
                <a:ea typeface="Inter Light"/>
              </a:rPr>
              <a:t>presented by beginner banget.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b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roup 68"/>
          <p:cNvGrpSpPr/>
          <p:nvPr/>
        </p:nvGrpSpPr>
        <p:grpSpPr>
          <a:xfrm>
            <a:off x="-912240" y="-1905120"/>
            <a:ext cx="15045840" cy="9098280"/>
            <a:chOff x="-912240" y="-1905120"/>
            <a:chExt cx="15045840" cy="9098280"/>
          </a:xfrm>
        </p:grpSpPr>
        <p:grpSp>
          <p:nvGrpSpPr>
            <p:cNvPr id="382" name="Group 29"/>
            <p:cNvGrpSpPr/>
            <p:nvPr/>
          </p:nvGrpSpPr>
          <p:grpSpPr>
            <a:xfrm>
              <a:off x="-912240" y="-1905120"/>
              <a:ext cx="14983200" cy="1496520"/>
              <a:chOff x="-912240" y="-1905120"/>
              <a:chExt cx="14983200" cy="1496520"/>
            </a:xfrm>
          </p:grpSpPr>
          <p:grpSp>
            <p:nvGrpSpPr>
              <p:cNvPr id="383" name="Group 21"/>
              <p:cNvGrpSpPr/>
              <p:nvPr/>
            </p:nvGrpSpPr>
            <p:grpSpPr>
              <a:xfrm>
                <a:off x="-912240" y="-1905120"/>
                <a:ext cx="9992160" cy="1496520"/>
                <a:chOff x="-912240" y="-1905120"/>
                <a:chExt cx="9992160" cy="1496520"/>
              </a:xfrm>
            </p:grpSpPr>
            <p:grpSp>
              <p:nvGrpSpPr>
                <p:cNvPr id="384" name="Group 17"/>
                <p:cNvGrpSpPr/>
                <p:nvPr/>
              </p:nvGrpSpPr>
              <p:grpSpPr>
                <a:xfrm>
                  <a:off x="-912240" y="-1905120"/>
                  <a:ext cx="4990680" cy="1496520"/>
                  <a:chOff x="-912240" y="-1905120"/>
                  <a:chExt cx="4990680" cy="1496520"/>
                </a:xfrm>
              </p:grpSpPr>
              <p:pic>
                <p:nvPicPr>
                  <p:cNvPr id="385" name="Picture 11" descr=""/>
                  <p:cNvPicPr/>
                  <p:nvPr/>
                </p:nvPicPr>
                <p:blipFill>
                  <a:blip r:embed="rId1"/>
                  <a:stretch/>
                </p:blipFill>
                <p:spPr>
                  <a:xfrm>
                    <a:off x="-912240" y="-190512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386" name="Picture 1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588320" y="-190512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387" name="Group 18"/>
                <p:cNvGrpSpPr/>
                <p:nvPr/>
              </p:nvGrpSpPr>
              <p:grpSpPr>
                <a:xfrm>
                  <a:off x="4088880" y="-1905120"/>
                  <a:ext cx="4991040" cy="1496520"/>
                  <a:chOff x="4088880" y="-1905120"/>
                  <a:chExt cx="4991040" cy="1496520"/>
                </a:xfrm>
              </p:grpSpPr>
              <p:pic>
                <p:nvPicPr>
                  <p:cNvPr id="388" name="Picture 19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4088880" y="-190512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389" name="Picture 20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6589800" y="-190512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</p:grpSp>
          <p:grpSp>
            <p:nvGrpSpPr>
              <p:cNvPr id="390" name="Group 23"/>
              <p:cNvGrpSpPr/>
              <p:nvPr/>
            </p:nvGrpSpPr>
            <p:grpSpPr>
              <a:xfrm>
                <a:off x="9080280" y="-1905120"/>
                <a:ext cx="4990680" cy="1496520"/>
                <a:chOff x="9080280" y="-1905120"/>
                <a:chExt cx="4990680" cy="1496520"/>
              </a:xfrm>
            </p:grpSpPr>
            <p:pic>
              <p:nvPicPr>
                <p:cNvPr id="391" name="Picture 27" descr=""/>
                <p:cNvPicPr/>
                <p:nvPr/>
              </p:nvPicPr>
              <p:blipFill>
                <a:blip r:embed="rId5"/>
                <a:stretch/>
              </p:blipFill>
              <p:spPr>
                <a:xfrm>
                  <a:off x="9080280" y="-190512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392" name="Picture 28" descr=""/>
                <p:cNvPicPr/>
                <p:nvPr/>
              </p:nvPicPr>
              <p:blipFill>
                <a:blip r:embed="rId6"/>
                <a:stretch/>
              </p:blipFill>
              <p:spPr>
                <a:xfrm>
                  <a:off x="11580840" y="-190512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  <p:grpSp>
          <p:nvGrpSpPr>
            <p:cNvPr id="393" name="Group 3"/>
            <p:cNvGrpSpPr/>
            <p:nvPr/>
          </p:nvGrpSpPr>
          <p:grpSpPr>
            <a:xfrm>
              <a:off x="-912240" y="-4680"/>
              <a:ext cx="14983200" cy="1496520"/>
              <a:chOff x="-912240" y="-4680"/>
              <a:chExt cx="14983200" cy="1496520"/>
            </a:xfrm>
          </p:grpSpPr>
          <p:grpSp>
            <p:nvGrpSpPr>
              <p:cNvPr id="394" name="Group 4"/>
              <p:cNvGrpSpPr/>
              <p:nvPr/>
            </p:nvGrpSpPr>
            <p:grpSpPr>
              <a:xfrm>
                <a:off x="-912240" y="-4680"/>
                <a:ext cx="9992160" cy="1496520"/>
                <a:chOff x="-912240" y="-4680"/>
                <a:chExt cx="9992160" cy="1496520"/>
              </a:xfrm>
            </p:grpSpPr>
            <p:grpSp>
              <p:nvGrpSpPr>
                <p:cNvPr id="395" name="Group 13"/>
                <p:cNvGrpSpPr/>
                <p:nvPr/>
              </p:nvGrpSpPr>
              <p:grpSpPr>
                <a:xfrm>
                  <a:off x="-912240" y="-4680"/>
                  <a:ext cx="4990680" cy="1496520"/>
                  <a:chOff x="-912240" y="-4680"/>
                  <a:chExt cx="4990680" cy="1496520"/>
                </a:xfrm>
              </p:grpSpPr>
              <p:pic>
                <p:nvPicPr>
                  <p:cNvPr id="396" name="Picture 26" descr=""/>
                  <p:cNvPicPr/>
                  <p:nvPr/>
                </p:nvPicPr>
                <p:blipFill>
                  <a:blip r:embed="rId7"/>
                  <a:stretch/>
                </p:blipFill>
                <p:spPr>
                  <a:xfrm>
                    <a:off x="-912240" y="-468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397" name="Picture 30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1588320" y="-468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398" name="Group 22"/>
                <p:cNvGrpSpPr/>
                <p:nvPr/>
              </p:nvGrpSpPr>
              <p:grpSpPr>
                <a:xfrm>
                  <a:off x="4088880" y="-4680"/>
                  <a:ext cx="4991040" cy="1496520"/>
                  <a:chOff x="4088880" y="-4680"/>
                  <a:chExt cx="4991040" cy="1496520"/>
                </a:xfrm>
              </p:grpSpPr>
              <p:pic>
                <p:nvPicPr>
                  <p:cNvPr id="399" name="Picture 24" descr=""/>
                  <p:cNvPicPr/>
                  <p:nvPr/>
                </p:nvPicPr>
                <p:blipFill>
                  <a:blip r:embed="rId9"/>
                  <a:stretch/>
                </p:blipFill>
                <p:spPr>
                  <a:xfrm>
                    <a:off x="4088880" y="-468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400" name="Picture 25" descr=""/>
                  <p:cNvPicPr/>
                  <p:nvPr/>
                </p:nvPicPr>
                <p:blipFill>
                  <a:blip r:embed="rId10"/>
                  <a:stretch/>
                </p:blipFill>
                <p:spPr>
                  <a:xfrm>
                    <a:off x="6589800" y="-468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</p:grpSp>
          <p:grpSp>
            <p:nvGrpSpPr>
              <p:cNvPr id="401" name="Group 6"/>
              <p:cNvGrpSpPr/>
              <p:nvPr/>
            </p:nvGrpSpPr>
            <p:grpSpPr>
              <a:xfrm>
                <a:off x="9080280" y="-4680"/>
                <a:ext cx="4990680" cy="1496520"/>
                <a:chOff x="9080280" y="-4680"/>
                <a:chExt cx="4990680" cy="1496520"/>
              </a:xfrm>
            </p:grpSpPr>
            <p:pic>
              <p:nvPicPr>
                <p:cNvPr id="402" name="Picture 8" descr=""/>
                <p:cNvPicPr/>
                <p:nvPr/>
              </p:nvPicPr>
              <p:blipFill>
                <a:blip r:embed="rId11"/>
                <a:stretch/>
              </p:blipFill>
              <p:spPr>
                <a:xfrm>
                  <a:off x="9080280" y="-468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403" name="Picture 10" descr=""/>
                <p:cNvPicPr/>
                <p:nvPr/>
              </p:nvPicPr>
              <p:blipFill>
                <a:blip r:embed="rId12"/>
                <a:stretch/>
              </p:blipFill>
              <p:spPr>
                <a:xfrm>
                  <a:off x="11580840" y="-468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  <p:grpSp>
          <p:nvGrpSpPr>
            <p:cNvPr id="404" name="Group 31"/>
            <p:cNvGrpSpPr/>
            <p:nvPr/>
          </p:nvGrpSpPr>
          <p:grpSpPr>
            <a:xfrm>
              <a:off x="-902160" y="1895760"/>
              <a:ext cx="14983200" cy="1496520"/>
              <a:chOff x="-902160" y="1895760"/>
              <a:chExt cx="14983200" cy="1496520"/>
            </a:xfrm>
          </p:grpSpPr>
          <p:grpSp>
            <p:nvGrpSpPr>
              <p:cNvPr id="405" name="Group 32"/>
              <p:cNvGrpSpPr/>
              <p:nvPr/>
            </p:nvGrpSpPr>
            <p:grpSpPr>
              <a:xfrm>
                <a:off x="-902160" y="1895760"/>
                <a:ext cx="9992160" cy="1496520"/>
                <a:chOff x="-902160" y="1895760"/>
                <a:chExt cx="9992160" cy="1496520"/>
              </a:xfrm>
            </p:grpSpPr>
            <p:grpSp>
              <p:nvGrpSpPr>
                <p:cNvPr id="406" name="Group 36"/>
                <p:cNvGrpSpPr/>
                <p:nvPr/>
              </p:nvGrpSpPr>
              <p:grpSpPr>
                <a:xfrm>
                  <a:off x="-902160" y="1895760"/>
                  <a:ext cx="4990680" cy="1496520"/>
                  <a:chOff x="-902160" y="1895760"/>
                  <a:chExt cx="4990680" cy="1496520"/>
                </a:xfrm>
              </p:grpSpPr>
              <p:pic>
                <p:nvPicPr>
                  <p:cNvPr id="407" name="Picture 40" descr=""/>
                  <p:cNvPicPr/>
                  <p:nvPr/>
                </p:nvPicPr>
                <p:blipFill>
                  <a:blip r:embed="rId13"/>
                  <a:stretch/>
                </p:blipFill>
                <p:spPr>
                  <a:xfrm>
                    <a:off x="-902160" y="189576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408" name="Picture 42" descr=""/>
                  <p:cNvPicPr/>
                  <p:nvPr/>
                </p:nvPicPr>
                <p:blipFill>
                  <a:blip r:embed="rId14"/>
                  <a:stretch/>
                </p:blipFill>
                <p:spPr>
                  <a:xfrm>
                    <a:off x="1598400" y="189576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409" name="Group 37"/>
                <p:cNvGrpSpPr/>
                <p:nvPr/>
              </p:nvGrpSpPr>
              <p:grpSpPr>
                <a:xfrm>
                  <a:off x="4098960" y="1895760"/>
                  <a:ext cx="4991040" cy="1496520"/>
                  <a:chOff x="4098960" y="1895760"/>
                  <a:chExt cx="4991040" cy="1496520"/>
                </a:xfrm>
              </p:grpSpPr>
              <p:pic>
                <p:nvPicPr>
                  <p:cNvPr id="410" name="Picture 38" descr=""/>
                  <p:cNvPicPr/>
                  <p:nvPr/>
                </p:nvPicPr>
                <p:blipFill>
                  <a:blip r:embed="rId15"/>
                  <a:stretch/>
                </p:blipFill>
                <p:spPr>
                  <a:xfrm>
                    <a:off x="4098960" y="189576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411" name="Picture 39" descr=""/>
                  <p:cNvPicPr/>
                  <p:nvPr/>
                </p:nvPicPr>
                <p:blipFill>
                  <a:blip r:embed="rId16"/>
                  <a:stretch/>
                </p:blipFill>
                <p:spPr>
                  <a:xfrm>
                    <a:off x="6599880" y="189576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</p:grpSp>
          <p:grpSp>
            <p:nvGrpSpPr>
              <p:cNvPr id="412" name="Group 33"/>
              <p:cNvGrpSpPr/>
              <p:nvPr/>
            </p:nvGrpSpPr>
            <p:grpSpPr>
              <a:xfrm>
                <a:off x="9090360" y="1895760"/>
                <a:ext cx="4990680" cy="1496520"/>
                <a:chOff x="9090360" y="1895760"/>
                <a:chExt cx="4990680" cy="1496520"/>
              </a:xfrm>
            </p:grpSpPr>
            <p:pic>
              <p:nvPicPr>
                <p:cNvPr id="413" name="Picture 34" descr=""/>
                <p:cNvPicPr/>
                <p:nvPr/>
              </p:nvPicPr>
              <p:blipFill>
                <a:blip r:embed="rId17"/>
                <a:stretch/>
              </p:blipFill>
              <p:spPr>
                <a:xfrm>
                  <a:off x="9090360" y="189576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414" name="Picture 35" descr=""/>
                <p:cNvPicPr/>
                <p:nvPr/>
              </p:nvPicPr>
              <p:blipFill>
                <a:blip r:embed="rId18"/>
                <a:stretch/>
              </p:blipFill>
              <p:spPr>
                <a:xfrm>
                  <a:off x="11590920" y="189576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  <p:grpSp>
          <p:nvGrpSpPr>
            <p:cNvPr id="415" name="Group 43"/>
            <p:cNvGrpSpPr/>
            <p:nvPr/>
          </p:nvGrpSpPr>
          <p:grpSpPr>
            <a:xfrm>
              <a:off x="-902160" y="3796200"/>
              <a:ext cx="14983200" cy="1496520"/>
              <a:chOff x="-902160" y="3796200"/>
              <a:chExt cx="14983200" cy="1496520"/>
            </a:xfrm>
          </p:grpSpPr>
          <p:grpSp>
            <p:nvGrpSpPr>
              <p:cNvPr id="416" name="Group 44"/>
              <p:cNvGrpSpPr/>
              <p:nvPr/>
            </p:nvGrpSpPr>
            <p:grpSpPr>
              <a:xfrm>
                <a:off x="-902160" y="3796200"/>
                <a:ext cx="9992160" cy="1496520"/>
                <a:chOff x="-902160" y="3796200"/>
                <a:chExt cx="9992160" cy="1496520"/>
              </a:xfrm>
            </p:grpSpPr>
            <p:grpSp>
              <p:nvGrpSpPr>
                <p:cNvPr id="417" name="Group 48"/>
                <p:cNvGrpSpPr/>
                <p:nvPr/>
              </p:nvGrpSpPr>
              <p:grpSpPr>
                <a:xfrm>
                  <a:off x="-902160" y="3796200"/>
                  <a:ext cx="4990680" cy="1496520"/>
                  <a:chOff x="-902160" y="3796200"/>
                  <a:chExt cx="4990680" cy="1496520"/>
                </a:xfrm>
              </p:grpSpPr>
              <p:pic>
                <p:nvPicPr>
                  <p:cNvPr id="418" name="Picture 52" descr=""/>
                  <p:cNvPicPr/>
                  <p:nvPr/>
                </p:nvPicPr>
                <p:blipFill>
                  <a:blip r:embed="rId19"/>
                  <a:stretch/>
                </p:blipFill>
                <p:spPr>
                  <a:xfrm>
                    <a:off x="-902160" y="379620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419" name="Picture 53" descr=""/>
                  <p:cNvPicPr/>
                  <p:nvPr/>
                </p:nvPicPr>
                <p:blipFill>
                  <a:blip r:embed="rId20"/>
                  <a:stretch/>
                </p:blipFill>
                <p:spPr>
                  <a:xfrm>
                    <a:off x="1598400" y="379620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420" name="Group 49"/>
                <p:cNvGrpSpPr/>
                <p:nvPr/>
              </p:nvGrpSpPr>
              <p:grpSpPr>
                <a:xfrm>
                  <a:off x="4098960" y="3796200"/>
                  <a:ext cx="4991040" cy="1496520"/>
                  <a:chOff x="4098960" y="3796200"/>
                  <a:chExt cx="4991040" cy="1496520"/>
                </a:xfrm>
              </p:grpSpPr>
              <p:pic>
                <p:nvPicPr>
                  <p:cNvPr id="421" name="Picture 50" descr=""/>
                  <p:cNvPicPr/>
                  <p:nvPr/>
                </p:nvPicPr>
                <p:blipFill>
                  <a:blip r:embed="rId21"/>
                  <a:stretch/>
                </p:blipFill>
                <p:spPr>
                  <a:xfrm>
                    <a:off x="4098960" y="379620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422" name="Picture 51" descr=""/>
                  <p:cNvPicPr/>
                  <p:nvPr/>
                </p:nvPicPr>
                <p:blipFill>
                  <a:blip r:embed="rId22"/>
                  <a:stretch/>
                </p:blipFill>
                <p:spPr>
                  <a:xfrm>
                    <a:off x="6599880" y="379620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</p:grpSp>
          <p:grpSp>
            <p:nvGrpSpPr>
              <p:cNvPr id="423" name="Group 45"/>
              <p:cNvGrpSpPr/>
              <p:nvPr/>
            </p:nvGrpSpPr>
            <p:grpSpPr>
              <a:xfrm>
                <a:off x="9090360" y="3796200"/>
                <a:ext cx="4990680" cy="1496520"/>
                <a:chOff x="9090360" y="3796200"/>
                <a:chExt cx="4990680" cy="1496520"/>
              </a:xfrm>
            </p:grpSpPr>
            <p:pic>
              <p:nvPicPr>
                <p:cNvPr id="424" name="Picture 46" descr=""/>
                <p:cNvPicPr/>
                <p:nvPr/>
              </p:nvPicPr>
              <p:blipFill>
                <a:blip r:embed="rId23"/>
                <a:stretch/>
              </p:blipFill>
              <p:spPr>
                <a:xfrm>
                  <a:off x="9090360" y="379620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425" name="Picture 47" descr=""/>
                <p:cNvPicPr/>
                <p:nvPr/>
              </p:nvPicPr>
              <p:blipFill>
                <a:blip r:embed="rId24"/>
                <a:stretch/>
              </p:blipFill>
              <p:spPr>
                <a:xfrm>
                  <a:off x="11590920" y="379620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  <p:grpSp>
          <p:nvGrpSpPr>
            <p:cNvPr id="426" name="Group 57"/>
            <p:cNvGrpSpPr/>
            <p:nvPr/>
          </p:nvGrpSpPr>
          <p:grpSpPr>
            <a:xfrm>
              <a:off x="-849960" y="5696640"/>
              <a:ext cx="14983560" cy="1496520"/>
              <a:chOff x="-849960" y="5696640"/>
              <a:chExt cx="14983560" cy="1496520"/>
            </a:xfrm>
          </p:grpSpPr>
          <p:grpSp>
            <p:nvGrpSpPr>
              <p:cNvPr id="427" name="Group 58"/>
              <p:cNvGrpSpPr/>
              <p:nvPr/>
            </p:nvGrpSpPr>
            <p:grpSpPr>
              <a:xfrm>
                <a:off x="-849960" y="5696640"/>
                <a:ext cx="9992160" cy="1496520"/>
                <a:chOff x="-849960" y="5696640"/>
                <a:chExt cx="9992160" cy="1496520"/>
              </a:xfrm>
            </p:grpSpPr>
            <p:grpSp>
              <p:nvGrpSpPr>
                <p:cNvPr id="428" name="Group 62"/>
                <p:cNvGrpSpPr/>
                <p:nvPr/>
              </p:nvGrpSpPr>
              <p:grpSpPr>
                <a:xfrm>
                  <a:off x="-849960" y="5696640"/>
                  <a:ext cx="4990680" cy="1496520"/>
                  <a:chOff x="-849960" y="5696640"/>
                  <a:chExt cx="4990680" cy="1496520"/>
                </a:xfrm>
              </p:grpSpPr>
              <p:pic>
                <p:nvPicPr>
                  <p:cNvPr id="429" name="Picture 66" descr=""/>
                  <p:cNvPicPr/>
                  <p:nvPr/>
                </p:nvPicPr>
                <p:blipFill>
                  <a:blip r:embed="rId25"/>
                  <a:stretch/>
                </p:blipFill>
                <p:spPr>
                  <a:xfrm>
                    <a:off x="-849960" y="569664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430" name="Picture 67" descr=""/>
                  <p:cNvPicPr/>
                  <p:nvPr/>
                </p:nvPicPr>
                <p:blipFill>
                  <a:blip r:embed="rId26"/>
                  <a:stretch/>
                </p:blipFill>
                <p:spPr>
                  <a:xfrm>
                    <a:off x="1650600" y="569664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431" name="Group 63"/>
                <p:cNvGrpSpPr/>
                <p:nvPr/>
              </p:nvGrpSpPr>
              <p:grpSpPr>
                <a:xfrm>
                  <a:off x="4151520" y="5696640"/>
                  <a:ext cx="4990680" cy="1496520"/>
                  <a:chOff x="4151520" y="5696640"/>
                  <a:chExt cx="4990680" cy="1496520"/>
                </a:xfrm>
              </p:grpSpPr>
              <p:pic>
                <p:nvPicPr>
                  <p:cNvPr id="432" name="Picture 64" descr=""/>
                  <p:cNvPicPr/>
                  <p:nvPr/>
                </p:nvPicPr>
                <p:blipFill>
                  <a:blip r:embed="rId27"/>
                  <a:stretch/>
                </p:blipFill>
                <p:spPr>
                  <a:xfrm>
                    <a:off x="4151520" y="569664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433" name="Picture 65" descr=""/>
                  <p:cNvPicPr/>
                  <p:nvPr/>
                </p:nvPicPr>
                <p:blipFill>
                  <a:blip r:embed="rId28"/>
                  <a:stretch/>
                </p:blipFill>
                <p:spPr>
                  <a:xfrm>
                    <a:off x="6652080" y="569664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</p:grpSp>
          <p:grpSp>
            <p:nvGrpSpPr>
              <p:cNvPr id="434" name="Group 59"/>
              <p:cNvGrpSpPr/>
              <p:nvPr/>
            </p:nvGrpSpPr>
            <p:grpSpPr>
              <a:xfrm>
                <a:off x="9142560" y="5696640"/>
                <a:ext cx="4991040" cy="1496520"/>
                <a:chOff x="9142560" y="5696640"/>
                <a:chExt cx="4991040" cy="1496520"/>
              </a:xfrm>
            </p:grpSpPr>
            <p:pic>
              <p:nvPicPr>
                <p:cNvPr id="435" name="Picture 60" descr=""/>
                <p:cNvPicPr/>
                <p:nvPr/>
              </p:nvPicPr>
              <p:blipFill>
                <a:blip r:embed="rId29"/>
                <a:stretch/>
              </p:blipFill>
              <p:spPr>
                <a:xfrm>
                  <a:off x="9142560" y="569664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436" name="Picture 61" descr=""/>
                <p:cNvPicPr/>
                <p:nvPr/>
              </p:nvPicPr>
              <p:blipFill>
                <a:blip r:embed="rId30"/>
                <a:stretch/>
              </p:blipFill>
              <p:spPr>
                <a:xfrm>
                  <a:off x="11643480" y="569664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</p:grpSp>
      <p:sp>
        <p:nvSpPr>
          <p:cNvPr id="437" name="Rectangle 69"/>
          <p:cNvSpPr/>
          <p:nvPr/>
        </p:nvSpPr>
        <p:spPr>
          <a:xfrm>
            <a:off x="0" y="-2986920"/>
            <a:ext cx="12191760" cy="10532520"/>
          </a:xfrm>
          <a:prstGeom prst="rect">
            <a:avLst/>
          </a:prstGeom>
          <a:gradFill rotWithShape="0">
            <a:gsLst>
              <a:gs pos="7000">
                <a:srgbClr val="fefbf4"/>
              </a:gs>
              <a:gs pos="43000">
                <a:srgbClr val="e6e6e6">
                  <a:alpha val="85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38" name="Title 1"/>
          <p:cNvSpPr/>
          <p:nvPr/>
        </p:nvSpPr>
        <p:spPr>
          <a:xfrm>
            <a:off x="495360" y="1167120"/>
            <a:ext cx="10181880" cy="105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i="1" lang="en-US" sz="4400" spc="-1" strike="noStrike" u="sng">
                <a:solidFill>
                  <a:srgbClr val="625d54"/>
                </a:solidFill>
                <a:uFillTx/>
                <a:latin typeface="Inter Black"/>
                <a:ea typeface="Inter Black"/>
              </a:rPr>
              <a:t>LIBRARY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TextBox 12"/>
          <p:cNvSpPr/>
          <p:nvPr/>
        </p:nvSpPr>
        <p:spPr>
          <a:xfrm>
            <a:off x="-13091040" y="2196360"/>
            <a:ext cx="82411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en-US" sz="2400" spc="-1" strike="noStrike">
                <a:solidFill>
                  <a:srgbClr val="272727"/>
                </a:solidFill>
                <a:latin typeface="Inter Display ExtraBold"/>
                <a:ea typeface="Inter Display ExtraBold"/>
              </a:rPr>
              <a:t>3. Model Selection &amp; Evaluation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TextBox 2"/>
          <p:cNvSpPr/>
          <p:nvPr/>
        </p:nvSpPr>
        <p:spPr>
          <a:xfrm>
            <a:off x="558720" y="2196360"/>
            <a:ext cx="82411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en-US" sz="2400" spc="-1" strike="noStrike">
                <a:solidFill>
                  <a:srgbClr val="272727"/>
                </a:solidFill>
                <a:latin typeface="Inter Display ExtraBold"/>
                <a:ea typeface="Inter Display ExtraBold"/>
              </a:rPr>
              <a:t>4. Modelling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Rectangle 5"/>
          <p:cNvSpPr/>
          <p:nvPr/>
        </p:nvSpPr>
        <p:spPr>
          <a:xfrm>
            <a:off x="540720" y="2684880"/>
            <a:ext cx="10728720" cy="869904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xgboost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as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xgb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catboost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as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cb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lightgbm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as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lgb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from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sklearn.ensemble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RandomForestClassifier,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GradientBoostingClassifier,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AdaBoostClassifier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from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sklearn.linear_model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LogisticRegression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from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sklearn.neighbors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KNeighborsClassifier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from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sklearn.svm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SVC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from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sklearn.tree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DecisionTreeClassifier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from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sklearn.naive_bayes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GaussianNB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2" name="Rectangle 7"/>
          <p:cNvSpPr/>
          <p:nvPr/>
        </p:nvSpPr>
        <p:spPr>
          <a:xfrm>
            <a:off x="-13135680" y="2684880"/>
            <a:ext cx="10728720" cy="36684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from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sklearn.model_selection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train_test_split, GridSearchCV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from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sklearn.metrics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accuracy_score, f1_score, recall_score, 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precision_score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b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roup 68"/>
          <p:cNvGrpSpPr/>
          <p:nvPr/>
        </p:nvGrpSpPr>
        <p:grpSpPr>
          <a:xfrm>
            <a:off x="-912240" y="-1905120"/>
            <a:ext cx="15045840" cy="9098280"/>
            <a:chOff x="-912240" y="-1905120"/>
            <a:chExt cx="15045840" cy="9098280"/>
          </a:xfrm>
        </p:grpSpPr>
        <p:grpSp>
          <p:nvGrpSpPr>
            <p:cNvPr id="444" name="Group 29"/>
            <p:cNvGrpSpPr/>
            <p:nvPr/>
          </p:nvGrpSpPr>
          <p:grpSpPr>
            <a:xfrm>
              <a:off x="-912240" y="-1905120"/>
              <a:ext cx="14983200" cy="1496520"/>
              <a:chOff x="-912240" y="-1905120"/>
              <a:chExt cx="14983200" cy="1496520"/>
            </a:xfrm>
          </p:grpSpPr>
          <p:grpSp>
            <p:nvGrpSpPr>
              <p:cNvPr id="445" name="Group 21"/>
              <p:cNvGrpSpPr/>
              <p:nvPr/>
            </p:nvGrpSpPr>
            <p:grpSpPr>
              <a:xfrm>
                <a:off x="-912240" y="-1905120"/>
                <a:ext cx="9992160" cy="1496520"/>
                <a:chOff x="-912240" y="-1905120"/>
                <a:chExt cx="9992160" cy="1496520"/>
              </a:xfrm>
            </p:grpSpPr>
            <p:grpSp>
              <p:nvGrpSpPr>
                <p:cNvPr id="446" name="Group 17"/>
                <p:cNvGrpSpPr/>
                <p:nvPr/>
              </p:nvGrpSpPr>
              <p:grpSpPr>
                <a:xfrm>
                  <a:off x="-912240" y="-1905120"/>
                  <a:ext cx="4990680" cy="1496520"/>
                  <a:chOff x="-912240" y="-1905120"/>
                  <a:chExt cx="4990680" cy="1496520"/>
                </a:xfrm>
              </p:grpSpPr>
              <p:pic>
                <p:nvPicPr>
                  <p:cNvPr id="447" name="Picture 11" descr=""/>
                  <p:cNvPicPr/>
                  <p:nvPr/>
                </p:nvPicPr>
                <p:blipFill>
                  <a:blip r:embed="rId1"/>
                  <a:stretch/>
                </p:blipFill>
                <p:spPr>
                  <a:xfrm>
                    <a:off x="-912240" y="-190512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448" name="Picture 1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588320" y="-190512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449" name="Group 18"/>
                <p:cNvGrpSpPr/>
                <p:nvPr/>
              </p:nvGrpSpPr>
              <p:grpSpPr>
                <a:xfrm>
                  <a:off x="4088880" y="-1905120"/>
                  <a:ext cx="4991040" cy="1496520"/>
                  <a:chOff x="4088880" y="-1905120"/>
                  <a:chExt cx="4991040" cy="1496520"/>
                </a:xfrm>
              </p:grpSpPr>
              <p:pic>
                <p:nvPicPr>
                  <p:cNvPr id="450" name="Picture 19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4088880" y="-190512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451" name="Picture 20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6589800" y="-190512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</p:grpSp>
          <p:grpSp>
            <p:nvGrpSpPr>
              <p:cNvPr id="452" name="Group 23"/>
              <p:cNvGrpSpPr/>
              <p:nvPr/>
            </p:nvGrpSpPr>
            <p:grpSpPr>
              <a:xfrm>
                <a:off x="9080280" y="-1905120"/>
                <a:ext cx="4990680" cy="1496520"/>
                <a:chOff x="9080280" y="-1905120"/>
                <a:chExt cx="4990680" cy="1496520"/>
              </a:xfrm>
            </p:grpSpPr>
            <p:pic>
              <p:nvPicPr>
                <p:cNvPr id="453" name="Picture 27" descr=""/>
                <p:cNvPicPr/>
                <p:nvPr/>
              </p:nvPicPr>
              <p:blipFill>
                <a:blip r:embed="rId5"/>
                <a:stretch/>
              </p:blipFill>
              <p:spPr>
                <a:xfrm>
                  <a:off x="9080280" y="-190512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454" name="Picture 28" descr=""/>
                <p:cNvPicPr/>
                <p:nvPr/>
              </p:nvPicPr>
              <p:blipFill>
                <a:blip r:embed="rId6"/>
                <a:stretch/>
              </p:blipFill>
              <p:spPr>
                <a:xfrm>
                  <a:off x="11580840" y="-190512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  <p:grpSp>
          <p:nvGrpSpPr>
            <p:cNvPr id="455" name="Group 3"/>
            <p:cNvGrpSpPr/>
            <p:nvPr/>
          </p:nvGrpSpPr>
          <p:grpSpPr>
            <a:xfrm>
              <a:off x="-912240" y="-4680"/>
              <a:ext cx="14983200" cy="1496520"/>
              <a:chOff x="-912240" y="-4680"/>
              <a:chExt cx="14983200" cy="1496520"/>
            </a:xfrm>
          </p:grpSpPr>
          <p:grpSp>
            <p:nvGrpSpPr>
              <p:cNvPr id="456" name="Group 4"/>
              <p:cNvGrpSpPr/>
              <p:nvPr/>
            </p:nvGrpSpPr>
            <p:grpSpPr>
              <a:xfrm>
                <a:off x="-912240" y="-4680"/>
                <a:ext cx="9992160" cy="1496520"/>
                <a:chOff x="-912240" y="-4680"/>
                <a:chExt cx="9992160" cy="1496520"/>
              </a:xfrm>
            </p:grpSpPr>
            <p:grpSp>
              <p:nvGrpSpPr>
                <p:cNvPr id="457" name="Group 13"/>
                <p:cNvGrpSpPr/>
                <p:nvPr/>
              </p:nvGrpSpPr>
              <p:grpSpPr>
                <a:xfrm>
                  <a:off x="-912240" y="-4680"/>
                  <a:ext cx="4990680" cy="1496520"/>
                  <a:chOff x="-912240" y="-4680"/>
                  <a:chExt cx="4990680" cy="1496520"/>
                </a:xfrm>
              </p:grpSpPr>
              <p:pic>
                <p:nvPicPr>
                  <p:cNvPr id="458" name="Picture 26" descr=""/>
                  <p:cNvPicPr/>
                  <p:nvPr/>
                </p:nvPicPr>
                <p:blipFill>
                  <a:blip r:embed="rId7"/>
                  <a:stretch/>
                </p:blipFill>
                <p:spPr>
                  <a:xfrm>
                    <a:off x="-912240" y="-468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459" name="Picture 30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1588320" y="-468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460" name="Group 22"/>
                <p:cNvGrpSpPr/>
                <p:nvPr/>
              </p:nvGrpSpPr>
              <p:grpSpPr>
                <a:xfrm>
                  <a:off x="4088880" y="-4680"/>
                  <a:ext cx="4991040" cy="1496520"/>
                  <a:chOff x="4088880" y="-4680"/>
                  <a:chExt cx="4991040" cy="1496520"/>
                </a:xfrm>
              </p:grpSpPr>
              <p:pic>
                <p:nvPicPr>
                  <p:cNvPr id="461" name="Picture 24" descr=""/>
                  <p:cNvPicPr/>
                  <p:nvPr/>
                </p:nvPicPr>
                <p:blipFill>
                  <a:blip r:embed="rId9"/>
                  <a:stretch/>
                </p:blipFill>
                <p:spPr>
                  <a:xfrm>
                    <a:off x="4088880" y="-468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462" name="Picture 25" descr=""/>
                  <p:cNvPicPr/>
                  <p:nvPr/>
                </p:nvPicPr>
                <p:blipFill>
                  <a:blip r:embed="rId10"/>
                  <a:stretch/>
                </p:blipFill>
                <p:spPr>
                  <a:xfrm>
                    <a:off x="6589800" y="-468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</p:grpSp>
          <p:grpSp>
            <p:nvGrpSpPr>
              <p:cNvPr id="463" name="Group 6"/>
              <p:cNvGrpSpPr/>
              <p:nvPr/>
            </p:nvGrpSpPr>
            <p:grpSpPr>
              <a:xfrm>
                <a:off x="9080280" y="-4680"/>
                <a:ext cx="4990680" cy="1496520"/>
                <a:chOff x="9080280" y="-4680"/>
                <a:chExt cx="4990680" cy="1496520"/>
              </a:xfrm>
            </p:grpSpPr>
            <p:pic>
              <p:nvPicPr>
                <p:cNvPr id="464" name="Picture 8" descr=""/>
                <p:cNvPicPr/>
                <p:nvPr/>
              </p:nvPicPr>
              <p:blipFill>
                <a:blip r:embed="rId11"/>
                <a:stretch/>
              </p:blipFill>
              <p:spPr>
                <a:xfrm>
                  <a:off x="9080280" y="-468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465" name="Picture 10" descr=""/>
                <p:cNvPicPr/>
                <p:nvPr/>
              </p:nvPicPr>
              <p:blipFill>
                <a:blip r:embed="rId12"/>
                <a:stretch/>
              </p:blipFill>
              <p:spPr>
                <a:xfrm>
                  <a:off x="11580840" y="-468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  <p:grpSp>
          <p:nvGrpSpPr>
            <p:cNvPr id="466" name="Group 31"/>
            <p:cNvGrpSpPr/>
            <p:nvPr/>
          </p:nvGrpSpPr>
          <p:grpSpPr>
            <a:xfrm>
              <a:off x="-902160" y="1895760"/>
              <a:ext cx="14983200" cy="1496520"/>
              <a:chOff x="-902160" y="1895760"/>
              <a:chExt cx="14983200" cy="1496520"/>
            </a:xfrm>
          </p:grpSpPr>
          <p:grpSp>
            <p:nvGrpSpPr>
              <p:cNvPr id="467" name="Group 32"/>
              <p:cNvGrpSpPr/>
              <p:nvPr/>
            </p:nvGrpSpPr>
            <p:grpSpPr>
              <a:xfrm>
                <a:off x="-902160" y="1895760"/>
                <a:ext cx="9992160" cy="1496520"/>
                <a:chOff x="-902160" y="1895760"/>
                <a:chExt cx="9992160" cy="1496520"/>
              </a:xfrm>
            </p:grpSpPr>
            <p:grpSp>
              <p:nvGrpSpPr>
                <p:cNvPr id="468" name="Group 36"/>
                <p:cNvGrpSpPr/>
                <p:nvPr/>
              </p:nvGrpSpPr>
              <p:grpSpPr>
                <a:xfrm>
                  <a:off x="-902160" y="1895760"/>
                  <a:ext cx="4990680" cy="1496520"/>
                  <a:chOff x="-902160" y="1895760"/>
                  <a:chExt cx="4990680" cy="1496520"/>
                </a:xfrm>
              </p:grpSpPr>
              <p:pic>
                <p:nvPicPr>
                  <p:cNvPr id="469" name="Picture 40" descr=""/>
                  <p:cNvPicPr/>
                  <p:nvPr/>
                </p:nvPicPr>
                <p:blipFill>
                  <a:blip r:embed="rId13"/>
                  <a:stretch/>
                </p:blipFill>
                <p:spPr>
                  <a:xfrm>
                    <a:off x="-902160" y="189576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470" name="Picture 42" descr=""/>
                  <p:cNvPicPr/>
                  <p:nvPr/>
                </p:nvPicPr>
                <p:blipFill>
                  <a:blip r:embed="rId14"/>
                  <a:stretch/>
                </p:blipFill>
                <p:spPr>
                  <a:xfrm>
                    <a:off x="1598400" y="189576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471" name="Group 37"/>
                <p:cNvGrpSpPr/>
                <p:nvPr/>
              </p:nvGrpSpPr>
              <p:grpSpPr>
                <a:xfrm>
                  <a:off x="4098960" y="1895760"/>
                  <a:ext cx="4991040" cy="1496520"/>
                  <a:chOff x="4098960" y="1895760"/>
                  <a:chExt cx="4991040" cy="1496520"/>
                </a:xfrm>
              </p:grpSpPr>
              <p:pic>
                <p:nvPicPr>
                  <p:cNvPr id="472" name="Picture 38" descr=""/>
                  <p:cNvPicPr/>
                  <p:nvPr/>
                </p:nvPicPr>
                <p:blipFill>
                  <a:blip r:embed="rId15"/>
                  <a:stretch/>
                </p:blipFill>
                <p:spPr>
                  <a:xfrm>
                    <a:off x="4098960" y="189576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473" name="Picture 39" descr=""/>
                  <p:cNvPicPr/>
                  <p:nvPr/>
                </p:nvPicPr>
                <p:blipFill>
                  <a:blip r:embed="rId16"/>
                  <a:stretch/>
                </p:blipFill>
                <p:spPr>
                  <a:xfrm>
                    <a:off x="6599880" y="189576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</p:grpSp>
          <p:grpSp>
            <p:nvGrpSpPr>
              <p:cNvPr id="474" name="Group 33"/>
              <p:cNvGrpSpPr/>
              <p:nvPr/>
            </p:nvGrpSpPr>
            <p:grpSpPr>
              <a:xfrm>
                <a:off x="9090360" y="1895760"/>
                <a:ext cx="4990680" cy="1496520"/>
                <a:chOff x="9090360" y="1895760"/>
                <a:chExt cx="4990680" cy="1496520"/>
              </a:xfrm>
            </p:grpSpPr>
            <p:pic>
              <p:nvPicPr>
                <p:cNvPr id="475" name="Picture 34" descr=""/>
                <p:cNvPicPr/>
                <p:nvPr/>
              </p:nvPicPr>
              <p:blipFill>
                <a:blip r:embed="rId17"/>
                <a:stretch/>
              </p:blipFill>
              <p:spPr>
                <a:xfrm>
                  <a:off x="9090360" y="189576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476" name="Picture 35" descr=""/>
                <p:cNvPicPr/>
                <p:nvPr/>
              </p:nvPicPr>
              <p:blipFill>
                <a:blip r:embed="rId18"/>
                <a:stretch/>
              </p:blipFill>
              <p:spPr>
                <a:xfrm>
                  <a:off x="11590920" y="189576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  <p:grpSp>
          <p:nvGrpSpPr>
            <p:cNvPr id="477" name="Group 43"/>
            <p:cNvGrpSpPr/>
            <p:nvPr/>
          </p:nvGrpSpPr>
          <p:grpSpPr>
            <a:xfrm>
              <a:off x="-902160" y="3796200"/>
              <a:ext cx="14983200" cy="1496520"/>
              <a:chOff x="-902160" y="3796200"/>
              <a:chExt cx="14983200" cy="1496520"/>
            </a:xfrm>
          </p:grpSpPr>
          <p:grpSp>
            <p:nvGrpSpPr>
              <p:cNvPr id="478" name="Group 44"/>
              <p:cNvGrpSpPr/>
              <p:nvPr/>
            </p:nvGrpSpPr>
            <p:grpSpPr>
              <a:xfrm>
                <a:off x="-902160" y="3796200"/>
                <a:ext cx="9992160" cy="1496520"/>
                <a:chOff x="-902160" y="3796200"/>
                <a:chExt cx="9992160" cy="1496520"/>
              </a:xfrm>
            </p:grpSpPr>
            <p:grpSp>
              <p:nvGrpSpPr>
                <p:cNvPr id="479" name="Group 48"/>
                <p:cNvGrpSpPr/>
                <p:nvPr/>
              </p:nvGrpSpPr>
              <p:grpSpPr>
                <a:xfrm>
                  <a:off x="-902160" y="3796200"/>
                  <a:ext cx="4990680" cy="1496520"/>
                  <a:chOff x="-902160" y="3796200"/>
                  <a:chExt cx="4990680" cy="1496520"/>
                </a:xfrm>
              </p:grpSpPr>
              <p:pic>
                <p:nvPicPr>
                  <p:cNvPr id="480" name="Picture 52" descr=""/>
                  <p:cNvPicPr/>
                  <p:nvPr/>
                </p:nvPicPr>
                <p:blipFill>
                  <a:blip r:embed="rId19"/>
                  <a:stretch/>
                </p:blipFill>
                <p:spPr>
                  <a:xfrm>
                    <a:off x="-902160" y="379620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481" name="Picture 53" descr=""/>
                  <p:cNvPicPr/>
                  <p:nvPr/>
                </p:nvPicPr>
                <p:blipFill>
                  <a:blip r:embed="rId20"/>
                  <a:stretch/>
                </p:blipFill>
                <p:spPr>
                  <a:xfrm>
                    <a:off x="1598400" y="379620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482" name="Group 49"/>
                <p:cNvGrpSpPr/>
                <p:nvPr/>
              </p:nvGrpSpPr>
              <p:grpSpPr>
                <a:xfrm>
                  <a:off x="4098960" y="3796200"/>
                  <a:ext cx="4991040" cy="1496520"/>
                  <a:chOff x="4098960" y="3796200"/>
                  <a:chExt cx="4991040" cy="1496520"/>
                </a:xfrm>
              </p:grpSpPr>
              <p:pic>
                <p:nvPicPr>
                  <p:cNvPr id="483" name="Picture 50" descr=""/>
                  <p:cNvPicPr/>
                  <p:nvPr/>
                </p:nvPicPr>
                <p:blipFill>
                  <a:blip r:embed="rId21"/>
                  <a:stretch/>
                </p:blipFill>
                <p:spPr>
                  <a:xfrm>
                    <a:off x="4098960" y="379620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484" name="Picture 51" descr=""/>
                  <p:cNvPicPr/>
                  <p:nvPr/>
                </p:nvPicPr>
                <p:blipFill>
                  <a:blip r:embed="rId22"/>
                  <a:stretch/>
                </p:blipFill>
                <p:spPr>
                  <a:xfrm>
                    <a:off x="6599880" y="379620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</p:grpSp>
          <p:grpSp>
            <p:nvGrpSpPr>
              <p:cNvPr id="485" name="Group 45"/>
              <p:cNvGrpSpPr/>
              <p:nvPr/>
            </p:nvGrpSpPr>
            <p:grpSpPr>
              <a:xfrm>
                <a:off x="9090360" y="3796200"/>
                <a:ext cx="4990680" cy="1496520"/>
                <a:chOff x="9090360" y="3796200"/>
                <a:chExt cx="4990680" cy="1496520"/>
              </a:xfrm>
            </p:grpSpPr>
            <p:pic>
              <p:nvPicPr>
                <p:cNvPr id="486" name="Picture 46" descr=""/>
                <p:cNvPicPr/>
                <p:nvPr/>
              </p:nvPicPr>
              <p:blipFill>
                <a:blip r:embed="rId23"/>
                <a:stretch/>
              </p:blipFill>
              <p:spPr>
                <a:xfrm>
                  <a:off x="9090360" y="379620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487" name="Picture 47" descr=""/>
                <p:cNvPicPr/>
                <p:nvPr/>
              </p:nvPicPr>
              <p:blipFill>
                <a:blip r:embed="rId24"/>
                <a:stretch/>
              </p:blipFill>
              <p:spPr>
                <a:xfrm>
                  <a:off x="11590920" y="379620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  <p:grpSp>
          <p:nvGrpSpPr>
            <p:cNvPr id="488" name="Group 57"/>
            <p:cNvGrpSpPr/>
            <p:nvPr/>
          </p:nvGrpSpPr>
          <p:grpSpPr>
            <a:xfrm>
              <a:off x="-849960" y="5696640"/>
              <a:ext cx="14983560" cy="1496520"/>
              <a:chOff x="-849960" y="5696640"/>
              <a:chExt cx="14983560" cy="1496520"/>
            </a:xfrm>
          </p:grpSpPr>
          <p:grpSp>
            <p:nvGrpSpPr>
              <p:cNvPr id="489" name="Group 58"/>
              <p:cNvGrpSpPr/>
              <p:nvPr/>
            </p:nvGrpSpPr>
            <p:grpSpPr>
              <a:xfrm>
                <a:off x="-849960" y="5696640"/>
                <a:ext cx="9992160" cy="1496520"/>
                <a:chOff x="-849960" y="5696640"/>
                <a:chExt cx="9992160" cy="1496520"/>
              </a:xfrm>
            </p:grpSpPr>
            <p:grpSp>
              <p:nvGrpSpPr>
                <p:cNvPr id="490" name="Group 62"/>
                <p:cNvGrpSpPr/>
                <p:nvPr/>
              </p:nvGrpSpPr>
              <p:grpSpPr>
                <a:xfrm>
                  <a:off x="-849960" y="5696640"/>
                  <a:ext cx="4990680" cy="1496520"/>
                  <a:chOff x="-849960" y="5696640"/>
                  <a:chExt cx="4990680" cy="1496520"/>
                </a:xfrm>
              </p:grpSpPr>
              <p:pic>
                <p:nvPicPr>
                  <p:cNvPr id="491" name="Picture 66" descr=""/>
                  <p:cNvPicPr/>
                  <p:nvPr/>
                </p:nvPicPr>
                <p:blipFill>
                  <a:blip r:embed="rId25"/>
                  <a:stretch/>
                </p:blipFill>
                <p:spPr>
                  <a:xfrm>
                    <a:off x="-849960" y="569664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492" name="Picture 67" descr=""/>
                  <p:cNvPicPr/>
                  <p:nvPr/>
                </p:nvPicPr>
                <p:blipFill>
                  <a:blip r:embed="rId26"/>
                  <a:stretch/>
                </p:blipFill>
                <p:spPr>
                  <a:xfrm>
                    <a:off x="1650600" y="569664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493" name="Group 63"/>
                <p:cNvGrpSpPr/>
                <p:nvPr/>
              </p:nvGrpSpPr>
              <p:grpSpPr>
                <a:xfrm>
                  <a:off x="4151520" y="5696640"/>
                  <a:ext cx="4990680" cy="1496520"/>
                  <a:chOff x="4151520" y="5696640"/>
                  <a:chExt cx="4990680" cy="1496520"/>
                </a:xfrm>
              </p:grpSpPr>
              <p:pic>
                <p:nvPicPr>
                  <p:cNvPr id="494" name="Picture 64" descr=""/>
                  <p:cNvPicPr/>
                  <p:nvPr/>
                </p:nvPicPr>
                <p:blipFill>
                  <a:blip r:embed="rId27"/>
                  <a:stretch/>
                </p:blipFill>
                <p:spPr>
                  <a:xfrm>
                    <a:off x="4151520" y="569664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495" name="Picture 65" descr=""/>
                  <p:cNvPicPr/>
                  <p:nvPr/>
                </p:nvPicPr>
                <p:blipFill>
                  <a:blip r:embed="rId28"/>
                  <a:stretch/>
                </p:blipFill>
                <p:spPr>
                  <a:xfrm>
                    <a:off x="6652080" y="569664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</p:grpSp>
          <p:grpSp>
            <p:nvGrpSpPr>
              <p:cNvPr id="496" name="Group 59"/>
              <p:cNvGrpSpPr/>
              <p:nvPr/>
            </p:nvGrpSpPr>
            <p:grpSpPr>
              <a:xfrm>
                <a:off x="9142560" y="5696640"/>
                <a:ext cx="4991040" cy="1496520"/>
                <a:chOff x="9142560" y="5696640"/>
                <a:chExt cx="4991040" cy="1496520"/>
              </a:xfrm>
            </p:grpSpPr>
            <p:pic>
              <p:nvPicPr>
                <p:cNvPr id="497" name="Picture 60" descr=""/>
                <p:cNvPicPr/>
                <p:nvPr/>
              </p:nvPicPr>
              <p:blipFill>
                <a:blip r:embed="rId29"/>
                <a:stretch/>
              </p:blipFill>
              <p:spPr>
                <a:xfrm>
                  <a:off x="9142560" y="569664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498" name="Picture 61" descr=""/>
                <p:cNvPicPr/>
                <p:nvPr/>
              </p:nvPicPr>
              <p:blipFill>
                <a:blip r:embed="rId30"/>
                <a:stretch/>
              </p:blipFill>
              <p:spPr>
                <a:xfrm>
                  <a:off x="11643480" y="569664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</p:grpSp>
      <p:sp>
        <p:nvSpPr>
          <p:cNvPr id="499" name="Rectangle 69"/>
          <p:cNvSpPr/>
          <p:nvPr/>
        </p:nvSpPr>
        <p:spPr>
          <a:xfrm>
            <a:off x="0" y="-2986920"/>
            <a:ext cx="12191760" cy="10532520"/>
          </a:xfrm>
          <a:prstGeom prst="rect">
            <a:avLst/>
          </a:prstGeom>
          <a:gradFill rotWithShape="0">
            <a:gsLst>
              <a:gs pos="7000">
                <a:srgbClr val="fefbf4"/>
              </a:gs>
              <a:gs pos="43000">
                <a:srgbClr val="e6e6e6">
                  <a:alpha val="85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00" name="Title 1"/>
          <p:cNvSpPr/>
          <p:nvPr/>
        </p:nvSpPr>
        <p:spPr>
          <a:xfrm>
            <a:off x="495360" y="-4047840"/>
            <a:ext cx="10181880" cy="105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i="1" lang="en-US" sz="4400" spc="-1" strike="noStrike" u="sng">
                <a:solidFill>
                  <a:srgbClr val="625d54"/>
                </a:solidFill>
                <a:uFillTx/>
                <a:latin typeface="Inter Black"/>
                <a:ea typeface="Inter Black"/>
              </a:rPr>
              <a:t>LIBRARY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TextBox 2"/>
          <p:cNvSpPr/>
          <p:nvPr/>
        </p:nvSpPr>
        <p:spPr>
          <a:xfrm>
            <a:off x="558720" y="-3018960"/>
            <a:ext cx="82411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en-US" sz="2400" spc="-1" strike="noStrike">
                <a:solidFill>
                  <a:srgbClr val="272727"/>
                </a:solidFill>
                <a:latin typeface="Inter Display ExtraBold"/>
                <a:ea typeface="Inter Display ExtraBold"/>
              </a:rPr>
              <a:t>4. Modelling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Rectangle 5"/>
          <p:cNvSpPr/>
          <p:nvPr/>
        </p:nvSpPr>
        <p:spPr>
          <a:xfrm>
            <a:off x="540720" y="-2543400"/>
            <a:ext cx="10728720" cy="869904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xgboost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as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xgb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catboost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as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cb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lightgbm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as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lgb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from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sklearn.ensemble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RandomForestClassifier,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GradientBoostingClassifier,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AdaBoostClassifier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from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sklearn.linear_model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LogisticRegression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from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sklearn.neighbors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KNeighborsClassifier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from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sklearn.svm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SVC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from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sklearn.tree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DecisionTreeClassifier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from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sklearn.naive_bayes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GaussianNB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25d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roup 68"/>
          <p:cNvGrpSpPr/>
          <p:nvPr/>
        </p:nvGrpSpPr>
        <p:grpSpPr>
          <a:xfrm>
            <a:off x="-912240" y="-9451080"/>
            <a:ext cx="15045840" cy="9098640"/>
            <a:chOff x="-912240" y="-9451080"/>
            <a:chExt cx="15045840" cy="9098640"/>
          </a:xfrm>
        </p:grpSpPr>
        <p:grpSp>
          <p:nvGrpSpPr>
            <p:cNvPr id="504" name="Group 29"/>
            <p:cNvGrpSpPr/>
            <p:nvPr/>
          </p:nvGrpSpPr>
          <p:grpSpPr>
            <a:xfrm>
              <a:off x="-912240" y="-9451080"/>
              <a:ext cx="14983200" cy="1496520"/>
              <a:chOff x="-912240" y="-9451080"/>
              <a:chExt cx="14983200" cy="1496520"/>
            </a:xfrm>
          </p:grpSpPr>
          <p:grpSp>
            <p:nvGrpSpPr>
              <p:cNvPr id="505" name="Group 21"/>
              <p:cNvGrpSpPr/>
              <p:nvPr/>
            </p:nvGrpSpPr>
            <p:grpSpPr>
              <a:xfrm>
                <a:off x="-912240" y="-9451080"/>
                <a:ext cx="9992160" cy="1496520"/>
                <a:chOff x="-912240" y="-9451080"/>
                <a:chExt cx="9992160" cy="1496520"/>
              </a:xfrm>
            </p:grpSpPr>
            <p:grpSp>
              <p:nvGrpSpPr>
                <p:cNvPr id="506" name="Group 17"/>
                <p:cNvGrpSpPr/>
                <p:nvPr/>
              </p:nvGrpSpPr>
              <p:grpSpPr>
                <a:xfrm>
                  <a:off x="-912240" y="-9451080"/>
                  <a:ext cx="4990680" cy="1496520"/>
                  <a:chOff x="-912240" y="-9451080"/>
                  <a:chExt cx="4990680" cy="1496520"/>
                </a:xfrm>
              </p:grpSpPr>
              <p:pic>
                <p:nvPicPr>
                  <p:cNvPr id="507" name="Picture 11" descr=""/>
                  <p:cNvPicPr/>
                  <p:nvPr/>
                </p:nvPicPr>
                <p:blipFill>
                  <a:blip r:embed="rId1"/>
                  <a:stretch/>
                </p:blipFill>
                <p:spPr>
                  <a:xfrm>
                    <a:off x="-912240" y="-945108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508" name="Picture 1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588320" y="-945108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509" name="Group 18"/>
                <p:cNvGrpSpPr/>
                <p:nvPr/>
              </p:nvGrpSpPr>
              <p:grpSpPr>
                <a:xfrm>
                  <a:off x="4088880" y="-9451080"/>
                  <a:ext cx="4991040" cy="1496520"/>
                  <a:chOff x="4088880" y="-9451080"/>
                  <a:chExt cx="4991040" cy="1496520"/>
                </a:xfrm>
              </p:grpSpPr>
              <p:pic>
                <p:nvPicPr>
                  <p:cNvPr id="510" name="Picture 19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4088880" y="-945108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511" name="Picture 20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6589800" y="-945108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</p:grpSp>
          <p:grpSp>
            <p:nvGrpSpPr>
              <p:cNvPr id="512" name="Group 23"/>
              <p:cNvGrpSpPr/>
              <p:nvPr/>
            </p:nvGrpSpPr>
            <p:grpSpPr>
              <a:xfrm>
                <a:off x="9080280" y="-9451080"/>
                <a:ext cx="4990680" cy="1496520"/>
                <a:chOff x="9080280" y="-9451080"/>
                <a:chExt cx="4990680" cy="1496520"/>
              </a:xfrm>
            </p:grpSpPr>
            <p:pic>
              <p:nvPicPr>
                <p:cNvPr id="513" name="Picture 27" descr=""/>
                <p:cNvPicPr/>
                <p:nvPr/>
              </p:nvPicPr>
              <p:blipFill>
                <a:blip r:embed="rId5"/>
                <a:stretch/>
              </p:blipFill>
              <p:spPr>
                <a:xfrm>
                  <a:off x="9080280" y="-945108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514" name="Picture 28" descr=""/>
                <p:cNvPicPr/>
                <p:nvPr/>
              </p:nvPicPr>
              <p:blipFill>
                <a:blip r:embed="rId6"/>
                <a:stretch/>
              </p:blipFill>
              <p:spPr>
                <a:xfrm>
                  <a:off x="11580840" y="-945108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  <p:grpSp>
          <p:nvGrpSpPr>
            <p:cNvPr id="515" name="Group 3"/>
            <p:cNvGrpSpPr/>
            <p:nvPr/>
          </p:nvGrpSpPr>
          <p:grpSpPr>
            <a:xfrm>
              <a:off x="-912240" y="-7550640"/>
              <a:ext cx="14983200" cy="1496520"/>
              <a:chOff x="-912240" y="-7550640"/>
              <a:chExt cx="14983200" cy="1496520"/>
            </a:xfrm>
          </p:grpSpPr>
          <p:grpSp>
            <p:nvGrpSpPr>
              <p:cNvPr id="516" name="Group 4"/>
              <p:cNvGrpSpPr/>
              <p:nvPr/>
            </p:nvGrpSpPr>
            <p:grpSpPr>
              <a:xfrm>
                <a:off x="-912240" y="-7550640"/>
                <a:ext cx="9992160" cy="1496520"/>
                <a:chOff x="-912240" y="-7550640"/>
                <a:chExt cx="9992160" cy="1496520"/>
              </a:xfrm>
            </p:grpSpPr>
            <p:grpSp>
              <p:nvGrpSpPr>
                <p:cNvPr id="517" name="Group 13"/>
                <p:cNvGrpSpPr/>
                <p:nvPr/>
              </p:nvGrpSpPr>
              <p:grpSpPr>
                <a:xfrm>
                  <a:off x="-912240" y="-7550640"/>
                  <a:ext cx="4990680" cy="1496520"/>
                  <a:chOff x="-912240" y="-7550640"/>
                  <a:chExt cx="4990680" cy="1496520"/>
                </a:xfrm>
              </p:grpSpPr>
              <p:pic>
                <p:nvPicPr>
                  <p:cNvPr id="518" name="Picture 26" descr=""/>
                  <p:cNvPicPr/>
                  <p:nvPr/>
                </p:nvPicPr>
                <p:blipFill>
                  <a:blip r:embed="rId7"/>
                  <a:stretch/>
                </p:blipFill>
                <p:spPr>
                  <a:xfrm>
                    <a:off x="-912240" y="-755064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519" name="Picture 30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1588320" y="-755064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520" name="Group 22"/>
                <p:cNvGrpSpPr/>
                <p:nvPr/>
              </p:nvGrpSpPr>
              <p:grpSpPr>
                <a:xfrm>
                  <a:off x="4088880" y="-7550640"/>
                  <a:ext cx="4991040" cy="1496520"/>
                  <a:chOff x="4088880" y="-7550640"/>
                  <a:chExt cx="4991040" cy="1496520"/>
                </a:xfrm>
              </p:grpSpPr>
              <p:pic>
                <p:nvPicPr>
                  <p:cNvPr id="521" name="Picture 24" descr=""/>
                  <p:cNvPicPr/>
                  <p:nvPr/>
                </p:nvPicPr>
                <p:blipFill>
                  <a:blip r:embed="rId9"/>
                  <a:stretch/>
                </p:blipFill>
                <p:spPr>
                  <a:xfrm>
                    <a:off x="4088880" y="-755064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522" name="Picture 25" descr=""/>
                  <p:cNvPicPr/>
                  <p:nvPr/>
                </p:nvPicPr>
                <p:blipFill>
                  <a:blip r:embed="rId10"/>
                  <a:stretch/>
                </p:blipFill>
                <p:spPr>
                  <a:xfrm>
                    <a:off x="6589800" y="-755064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</p:grpSp>
          <p:grpSp>
            <p:nvGrpSpPr>
              <p:cNvPr id="523" name="Group 6"/>
              <p:cNvGrpSpPr/>
              <p:nvPr/>
            </p:nvGrpSpPr>
            <p:grpSpPr>
              <a:xfrm>
                <a:off x="9080280" y="-7550640"/>
                <a:ext cx="4990680" cy="1496520"/>
                <a:chOff x="9080280" y="-7550640"/>
                <a:chExt cx="4990680" cy="1496520"/>
              </a:xfrm>
            </p:grpSpPr>
            <p:pic>
              <p:nvPicPr>
                <p:cNvPr id="524" name="Picture 8" descr=""/>
                <p:cNvPicPr/>
                <p:nvPr/>
              </p:nvPicPr>
              <p:blipFill>
                <a:blip r:embed="rId11"/>
                <a:stretch/>
              </p:blipFill>
              <p:spPr>
                <a:xfrm>
                  <a:off x="9080280" y="-755064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525" name="Picture 10" descr=""/>
                <p:cNvPicPr/>
                <p:nvPr/>
              </p:nvPicPr>
              <p:blipFill>
                <a:blip r:embed="rId12"/>
                <a:stretch/>
              </p:blipFill>
              <p:spPr>
                <a:xfrm>
                  <a:off x="11580840" y="-755064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  <p:grpSp>
          <p:nvGrpSpPr>
            <p:cNvPr id="526" name="Group 31"/>
            <p:cNvGrpSpPr/>
            <p:nvPr/>
          </p:nvGrpSpPr>
          <p:grpSpPr>
            <a:xfrm>
              <a:off x="-902160" y="-5650200"/>
              <a:ext cx="14983200" cy="1496520"/>
              <a:chOff x="-902160" y="-5650200"/>
              <a:chExt cx="14983200" cy="1496520"/>
            </a:xfrm>
          </p:grpSpPr>
          <p:grpSp>
            <p:nvGrpSpPr>
              <p:cNvPr id="527" name="Group 32"/>
              <p:cNvGrpSpPr/>
              <p:nvPr/>
            </p:nvGrpSpPr>
            <p:grpSpPr>
              <a:xfrm>
                <a:off x="-902160" y="-5650200"/>
                <a:ext cx="9992160" cy="1496520"/>
                <a:chOff x="-902160" y="-5650200"/>
                <a:chExt cx="9992160" cy="1496520"/>
              </a:xfrm>
            </p:grpSpPr>
            <p:grpSp>
              <p:nvGrpSpPr>
                <p:cNvPr id="528" name="Group 36"/>
                <p:cNvGrpSpPr/>
                <p:nvPr/>
              </p:nvGrpSpPr>
              <p:grpSpPr>
                <a:xfrm>
                  <a:off x="-902160" y="-5650200"/>
                  <a:ext cx="4990680" cy="1496520"/>
                  <a:chOff x="-902160" y="-5650200"/>
                  <a:chExt cx="4990680" cy="1496520"/>
                </a:xfrm>
              </p:grpSpPr>
              <p:pic>
                <p:nvPicPr>
                  <p:cNvPr id="529" name="Picture 40" descr=""/>
                  <p:cNvPicPr/>
                  <p:nvPr/>
                </p:nvPicPr>
                <p:blipFill>
                  <a:blip r:embed="rId13"/>
                  <a:stretch/>
                </p:blipFill>
                <p:spPr>
                  <a:xfrm>
                    <a:off x="-902160" y="-565020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530" name="Picture 42" descr=""/>
                  <p:cNvPicPr/>
                  <p:nvPr/>
                </p:nvPicPr>
                <p:blipFill>
                  <a:blip r:embed="rId14"/>
                  <a:stretch/>
                </p:blipFill>
                <p:spPr>
                  <a:xfrm>
                    <a:off x="1598400" y="-565020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531" name="Group 37"/>
                <p:cNvGrpSpPr/>
                <p:nvPr/>
              </p:nvGrpSpPr>
              <p:grpSpPr>
                <a:xfrm>
                  <a:off x="4098960" y="-5650200"/>
                  <a:ext cx="4991040" cy="1496520"/>
                  <a:chOff x="4098960" y="-5650200"/>
                  <a:chExt cx="4991040" cy="1496520"/>
                </a:xfrm>
              </p:grpSpPr>
              <p:pic>
                <p:nvPicPr>
                  <p:cNvPr id="532" name="Picture 38" descr=""/>
                  <p:cNvPicPr/>
                  <p:nvPr/>
                </p:nvPicPr>
                <p:blipFill>
                  <a:blip r:embed="rId15"/>
                  <a:stretch/>
                </p:blipFill>
                <p:spPr>
                  <a:xfrm>
                    <a:off x="4098960" y="-565020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533" name="Picture 39" descr=""/>
                  <p:cNvPicPr/>
                  <p:nvPr/>
                </p:nvPicPr>
                <p:blipFill>
                  <a:blip r:embed="rId16"/>
                  <a:stretch/>
                </p:blipFill>
                <p:spPr>
                  <a:xfrm>
                    <a:off x="6599880" y="-565020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</p:grpSp>
          <p:grpSp>
            <p:nvGrpSpPr>
              <p:cNvPr id="534" name="Group 33"/>
              <p:cNvGrpSpPr/>
              <p:nvPr/>
            </p:nvGrpSpPr>
            <p:grpSpPr>
              <a:xfrm>
                <a:off x="9090360" y="-5650200"/>
                <a:ext cx="4990680" cy="1496520"/>
                <a:chOff x="9090360" y="-5650200"/>
                <a:chExt cx="4990680" cy="1496520"/>
              </a:xfrm>
            </p:grpSpPr>
            <p:pic>
              <p:nvPicPr>
                <p:cNvPr id="535" name="Picture 34" descr=""/>
                <p:cNvPicPr/>
                <p:nvPr/>
              </p:nvPicPr>
              <p:blipFill>
                <a:blip r:embed="rId17"/>
                <a:stretch/>
              </p:blipFill>
              <p:spPr>
                <a:xfrm>
                  <a:off x="9090360" y="-565020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536" name="Picture 35" descr=""/>
                <p:cNvPicPr/>
                <p:nvPr/>
              </p:nvPicPr>
              <p:blipFill>
                <a:blip r:embed="rId18"/>
                <a:stretch/>
              </p:blipFill>
              <p:spPr>
                <a:xfrm>
                  <a:off x="11590920" y="-565020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  <p:grpSp>
          <p:nvGrpSpPr>
            <p:cNvPr id="537" name="Group 43"/>
            <p:cNvGrpSpPr/>
            <p:nvPr/>
          </p:nvGrpSpPr>
          <p:grpSpPr>
            <a:xfrm>
              <a:off x="-902160" y="-3749760"/>
              <a:ext cx="14983200" cy="1496520"/>
              <a:chOff x="-902160" y="-3749760"/>
              <a:chExt cx="14983200" cy="1496520"/>
            </a:xfrm>
          </p:grpSpPr>
          <p:grpSp>
            <p:nvGrpSpPr>
              <p:cNvPr id="538" name="Group 44"/>
              <p:cNvGrpSpPr/>
              <p:nvPr/>
            </p:nvGrpSpPr>
            <p:grpSpPr>
              <a:xfrm>
                <a:off x="-902160" y="-3749760"/>
                <a:ext cx="9992160" cy="1496520"/>
                <a:chOff x="-902160" y="-3749760"/>
                <a:chExt cx="9992160" cy="1496520"/>
              </a:xfrm>
            </p:grpSpPr>
            <p:grpSp>
              <p:nvGrpSpPr>
                <p:cNvPr id="539" name="Group 48"/>
                <p:cNvGrpSpPr/>
                <p:nvPr/>
              </p:nvGrpSpPr>
              <p:grpSpPr>
                <a:xfrm>
                  <a:off x="-902160" y="-3749760"/>
                  <a:ext cx="4990680" cy="1496520"/>
                  <a:chOff x="-902160" y="-3749760"/>
                  <a:chExt cx="4990680" cy="1496520"/>
                </a:xfrm>
              </p:grpSpPr>
              <p:pic>
                <p:nvPicPr>
                  <p:cNvPr id="540" name="Picture 52" descr=""/>
                  <p:cNvPicPr/>
                  <p:nvPr/>
                </p:nvPicPr>
                <p:blipFill>
                  <a:blip r:embed="rId19"/>
                  <a:stretch/>
                </p:blipFill>
                <p:spPr>
                  <a:xfrm>
                    <a:off x="-902160" y="-374976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541" name="Picture 53" descr=""/>
                  <p:cNvPicPr/>
                  <p:nvPr/>
                </p:nvPicPr>
                <p:blipFill>
                  <a:blip r:embed="rId20"/>
                  <a:stretch/>
                </p:blipFill>
                <p:spPr>
                  <a:xfrm>
                    <a:off x="1598400" y="-374976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542" name="Group 49"/>
                <p:cNvGrpSpPr/>
                <p:nvPr/>
              </p:nvGrpSpPr>
              <p:grpSpPr>
                <a:xfrm>
                  <a:off x="4098960" y="-3749760"/>
                  <a:ext cx="4991040" cy="1496520"/>
                  <a:chOff x="4098960" y="-3749760"/>
                  <a:chExt cx="4991040" cy="1496520"/>
                </a:xfrm>
              </p:grpSpPr>
              <p:pic>
                <p:nvPicPr>
                  <p:cNvPr id="543" name="Picture 50" descr=""/>
                  <p:cNvPicPr/>
                  <p:nvPr/>
                </p:nvPicPr>
                <p:blipFill>
                  <a:blip r:embed="rId21"/>
                  <a:stretch/>
                </p:blipFill>
                <p:spPr>
                  <a:xfrm>
                    <a:off x="4098960" y="-374976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544" name="Picture 51" descr=""/>
                  <p:cNvPicPr/>
                  <p:nvPr/>
                </p:nvPicPr>
                <p:blipFill>
                  <a:blip r:embed="rId22"/>
                  <a:stretch/>
                </p:blipFill>
                <p:spPr>
                  <a:xfrm>
                    <a:off x="6599880" y="-374976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</p:grpSp>
          <p:grpSp>
            <p:nvGrpSpPr>
              <p:cNvPr id="545" name="Group 45"/>
              <p:cNvGrpSpPr/>
              <p:nvPr/>
            </p:nvGrpSpPr>
            <p:grpSpPr>
              <a:xfrm>
                <a:off x="9090360" y="-3749760"/>
                <a:ext cx="4990680" cy="1496520"/>
                <a:chOff x="9090360" y="-3749760"/>
                <a:chExt cx="4990680" cy="1496520"/>
              </a:xfrm>
            </p:grpSpPr>
            <p:pic>
              <p:nvPicPr>
                <p:cNvPr id="546" name="Picture 46" descr=""/>
                <p:cNvPicPr/>
                <p:nvPr/>
              </p:nvPicPr>
              <p:blipFill>
                <a:blip r:embed="rId23"/>
                <a:stretch/>
              </p:blipFill>
              <p:spPr>
                <a:xfrm>
                  <a:off x="9090360" y="-374976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547" name="Picture 47" descr=""/>
                <p:cNvPicPr/>
                <p:nvPr/>
              </p:nvPicPr>
              <p:blipFill>
                <a:blip r:embed="rId24"/>
                <a:stretch/>
              </p:blipFill>
              <p:spPr>
                <a:xfrm>
                  <a:off x="11590920" y="-374976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  <p:grpSp>
          <p:nvGrpSpPr>
            <p:cNvPr id="548" name="Group 57"/>
            <p:cNvGrpSpPr/>
            <p:nvPr/>
          </p:nvGrpSpPr>
          <p:grpSpPr>
            <a:xfrm>
              <a:off x="-849960" y="-1848960"/>
              <a:ext cx="14983560" cy="1496520"/>
              <a:chOff x="-849960" y="-1848960"/>
              <a:chExt cx="14983560" cy="1496520"/>
            </a:xfrm>
          </p:grpSpPr>
          <p:grpSp>
            <p:nvGrpSpPr>
              <p:cNvPr id="549" name="Group 58"/>
              <p:cNvGrpSpPr/>
              <p:nvPr/>
            </p:nvGrpSpPr>
            <p:grpSpPr>
              <a:xfrm>
                <a:off x="-849960" y="-1848960"/>
                <a:ext cx="9992160" cy="1496520"/>
                <a:chOff x="-849960" y="-1848960"/>
                <a:chExt cx="9992160" cy="1496520"/>
              </a:xfrm>
            </p:grpSpPr>
            <p:grpSp>
              <p:nvGrpSpPr>
                <p:cNvPr id="550" name="Group 62"/>
                <p:cNvGrpSpPr/>
                <p:nvPr/>
              </p:nvGrpSpPr>
              <p:grpSpPr>
                <a:xfrm>
                  <a:off x="-849960" y="-1848960"/>
                  <a:ext cx="4990680" cy="1496520"/>
                  <a:chOff x="-849960" y="-1848960"/>
                  <a:chExt cx="4990680" cy="1496520"/>
                </a:xfrm>
              </p:grpSpPr>
              <p:pic>
                <p:nvPicPr>
                  <p:cNvPr id="551" name="Picture 66" descr=""/>
                  <p:cNvPicPr/>
                  <p:nvPr/>
                </p:nvPicPr>
                <p:blipFill>
                  <a:blip r:embed="rId25"/>
                  <a:stretch/>
                </p:blipFill>
                <p:spPr>
                  <a:xfrm>
                    <a:off x="-849960" y="-184896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552" name="Picture 67" descr=""/>
                  <p:cNvPicPr/>
                  <p:nvPr/>
                </p:nvPicPr>
                <p:blipFill>
                  <a:blip r:embed="rId26"/>
                  <a:stretch/>
                </p:blipFill>
                <p:spPr>
                  <a:xfrm>
                    <a:off x="1650600" y="-184896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553" name="Group 63"/>
                <p:cNvGrpSpPr/>
                <p:nvPr/>
              </p:nvGrpSpPr>
              <p:grpSpPr>
                <a:xfrm>
                  <a:off x="4151520" y="-1848960"/>
                  <a:ext cx="4990680" cy="1496520"/>
                  <a:chOff x="4151520" y="-1848960"/>
                  <a:chExt cx="4990680" cy="1496520"/>
                </a:xfrm>
              </p:grpSpPr>
              <p:pic>
                <p:nvPicPr>
                  <p:cNvPr id="554" name="Picture 64" descr=""/>
                  <p:cNvPicPr/>
                  <p:nvPr/>
                </p:nvPicPr>
                <p:blipFill>
                  <a:blip r:embed="rId27"/>
                  <a:stretch/>
                </p:blipFill>
                <p:spPr>
                  <a:xfrm>
                    <a:off x="4151520" y="-184896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555" name="Picture 65" descr=""/>
                  <p:cNvPicPr/>
                  <p:nvPr/>
                </p:nvPicPr>
                <p:blipFill>
                  <a:blip r:embed="rId28"/>
                  <a:stretch/>
                </p:blipFill>
                <p:spPr>
                  <a:xfrm>
                    <a:off x="6652080" y="-184896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</p:grpSp>
          <p:grpSp>
            <p:nvGrpSpPr>
              <p:cNvPr id="556" name="Group 59"/>
              <p:cNvGrpSpPr/>
              <p:nvPr/>
            </p:nvGrpSpPr>
            <p:grpSpPr>
              <a:xfrm>
                <a:off x="9142560" y="-1848960"/>
                <a:ext cx="4991040" cy="1496520"/>
                <a:chOff x="9142560" y="-1848960"/>
                <a:chExt cx="4991040" cy="1496520"/>
              </a:xfrm>
            </p:grpSpPr>
            <p:pic>
              <p:nvPicPr>
                <p:cNvPr id="557" name="Picture 60" descr=""/>
                <p:cNvPicPr/>
                <p:nvPr/>
              </p:nvPicPr>
              <p:blipFill>
                <a:blip r:embed="rId29"/>
                <a:stretch/>
              </p:blipFill>
              <p:spPr>
                <a:xfrm>
                  <a:off x="9142560" y="-184896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558" name="Picture 61" descr=""/>
                <p:cNvPicPr/>
                <p:nvPr/>
              </p:nvPicPr>
              <p:blipFill>
                <a:blip r:embed="rId30"/>
                <a:stretch/>
              </p:blipFill>
              <p:spPr>
                <a:xfrm>
                  <a:off x="11643480" y="-184896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</p:grpSp>
      <p:sp>
        <p:nvSpPr>
          <p:cNvPr id="559" name="Rectangle 69"/>
          <p:cNvSpPr/>
          <p:nvPr/>
        </p:nvSpPr>
        <p:spPr>
          <a:xfrm>
            <a:off x="0" y="-10532880"/>
            <a:ext cx="12191760" cy="10532520"/>
          </a:xfrm>
          <a:prstGeom prst="rect">
            <a:avLst/>
          </a:prstGeom>
          <a:gradFill rotWithShape="0">
            <a:gsLst>
              <a:gs pos="7000">
                <a:srgbClr val="fefbf4"/>
              </a:gs>
              <a:gs pos="43000">
                <a:srgbClr val="e6e6e6">
                  <a:alpha val="85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60" name="Title 1"/>
          <p:cNvSpPr/>
          <p:nvPr/>
        </p:nvSpPr>
        <p:spPr>
          <a:xfrm>
            <a:off x="495360" y="-11593800"/>
            <a:ext cx="10181880" cy="105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i="1" lang="en-US" sz="4400" spc="-1" strike="noStrike" u="sng">
                <a:solidFill>
                  <a:srgbClr val="625d54"/>
                </a:solidFill>
                <a:uFillTx/>
                <a:latin typeface="Inter Black"/>
                <a:ea typeface="Inter Black"/>
              </a:rPr>
              <a:t>LIBRARY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1" name="TextBox 2"/>
          <p:cNvSpPr/>
          <p:nvPr/>
        </p:nvSpPr>
        <p:spPr>
          <a:xfrm>
            <a:off x="558720" y="-10564560"/>
            <a:ext cx="82411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en-US" sz="2400" spc="-1" strike="noStrike">
                <a:solidFill>
                  <a:srgbClr val="272727"/>
                </a:solidFill>
                <a:latin typeface="Inter Display ExtraBold"/>
                <a:ea typeface="Inter Display ExtraBold"/>
              </a:rPr>
              <a:t>4. Modelling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2" name="Rectangle 5"/>
          <p:cNvSpPr/>
          <p:nvPr/>
        </p:nvSpPr>
        <p:spPr>
          <a:xfrm>
            <a:off x="540720" y="-10089000"/>
            <a:ext cx="10728720" cy="869904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xgboost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as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xgb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catboost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as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cb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lightgbm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as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lgb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from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sklearn.ensemble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RandomForestClassifier,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GradientBoostingClassifier,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AdaBoostClassifier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from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sklearn.linear_model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LogisticRegression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from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sklearn.neighbors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KNeighborsClassifier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from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sklearn.svm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SVC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from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sklearn.tree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DecisionTreeClassifier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from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sklearn.naive_bayes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GaussianNB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3" name="Title 1"/>
          <p:cNvSpPr/>
          <p:nvPr/>
        </p:nvSpPr>
        <p:spPr>
          <a:xfrm>
            <a:off x="4005720" y="4882680"/>
            <a:ext cx="13283280" cy="171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  <a:scene3d>
              <a:camera prst="orthographicFront"/>
              <a:lightRig dir="t" rig="harsh"/>
            </a:scene3d>
            <a:sp3d extrusionH="57150" prstMaterial="matte">
              <a:bevelT prst="angle" w="63500" h="12700"/>
              <a:contourClr>
                <a:schemeClr val="bg1"/>
              </a:contourClr>
            </a:sp3d>
          </a:bodyPr>
          <a:p>
            <a:pPr defTabSz="914400">
              <a:lnSpc>
                <a:spcPct val="90000"/>
              </a:lnSpc>
            </a:pPr>
            <a:r>
              <a:rPr b="1" i="1" lang="en-US" sz="9000" spc="-1" strike="noStrike" u="sng">
                <a:solidFill>
                  <a:srgbClr val="fefbf4"/>
                </a:solidFill>
                <a:uFillTx/>
                <a:latin typeface="Inter Black"/>
                <a:ea typeface="Inter Black"/>
              </a:rPr>
              <a:t>FLOWCHART</a:t>
            </a:r>
            <a:endParaRPr b="0" lang="en-US" sz="9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4" name="Rectangle 7"/>
          <p:cNvSpPr/>
          <p:nvPr/>
        </p:nvSpPr>
        <p:spPr>
          <a:xfrm>
            <a:off x="7397640" y="-2984400"/>
            <a:ext cx="4309200" cy="194400"/>
          </a:xfrm>
          <a:prstGeom prst="rect">
            <a:avLst/>
          </a:prstGeom>
          <a:solidFill>
            <a:srgbClr val="f13b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565" name="Picture 2" descr=""/>
          <p:cNvPicPr/>
          <p:nvPr/>
        </p:nvPicPr>
        <p:blipFill>
          <a:blip r:embed="rId31"/>
          <a:stretch/>
        </p:blipFill>
        <p:spPr>
          <a:xfrm>
            <a:off x="17289360" y="168480"/>
            <a:ext cx="4683960" cy="6520320"/>
          </a:xfrm>
          <a:prstGeom prst="rect">
            <a:avLst/>
          </a:prstGeom>
          <a:ln w="0">
            <a:noFill/>
          </a:ln>
        </p:spPr>
      </p:pic>
      <p:sp>
        <p:nvSpPr>
          <p:cNvPr id="566" name="Title 1"/>
          <p:cNvSpPr/>
          <p:nvPr/>
        </p:nvSpPr>
        <p:spPr>
          <a:xfrm>
            <a:off x="440280" y="-2234880"/>
            <a:ext cx="12927240" cy="171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  <a:scene3d>
              <a:camera prst="orthographicFront"/>
              <a:lightRig dir="t" rig="harsh"/>
            </a:scene3d>
            <a:sp3d extrusionH="57150" prstMaterial="matte">
              <a:bevelT prst="angle" w="63500" h="12700"/>
              <a:contourClr>
                <a:schemeClr val="bg1"/>
              </a:contourClr>
            </a:sp3d>
          </a:bodyPr>
          <a:p>
            <a:pPr defTabSz="914400">
              <a:lnSpc>
                <a:spcPct val="90000"/>
              </a:lnSpc>
            </a:pPr>
            <a:r>
              <a:rPr b="1" i="1" lang="en-US" sz="7200" spc="-1" strike="noStrike" u="sng">
                <a:solidFill>
                  <a:srgbClr val="c4bbb0"/>
                </a:solidFill>
                <a:uFillTx/>
                <a:latin typeface="Inter Black"/>
                <a:ea typeface="Inter Black"/>
              </a:rPr>
              <a:t>DATASET</a:t>
            </a:r>
            <a:endParaRPr b="0" lang="en-US" sz="7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</a:pPr>
            <a:r>
              <a:rPr b="1" i="1" lang="en-US" sz="7200" spc="-1" strike="noStrike" u="sng">
                <a:solidFill>
                  <a:srgbClr val="c4bbb0"/>
                </a:solidFill>
                <a:uFillTx/>
                <a:latin typeface="Inter Black"/>
                <a:ea typeface="Inter Black"/>
              </a:rPr>
              <a:t>OVERVIEW</a:t>
            </a:r>
            <a:endParaRPr b="0" lang="en-US" sz="7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7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itle 1"/>
          <p:cNvSpPr/>
          <p:nvPr/>
        </p:nvSpPr>
        <p:spPr>
          <a:xfrm>
            <a:off x="440280" y="411480"/>
            <a:ext cx="12927240" cy="171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  <a:scene3d>
              <a:camera prst="orthographicFront"/>
              <a:lightRig dir="t" rig="harsh"/>
            </a:scene3d>
            <a:sp3d extrusionH="57150" prstMaterial="matte">
              <a:bevelT prst="angle" w="63500" h="12700"/>
              <a:contourClr>
                <a:schemeClr val="bg1"/>
              </a:contourClr>
            </a:sp3d>
          </a:bodyPr>
          <a:p>
            <a:pPr defTabSz="914400">
              <a:lnSpc>
                <a:spcPct val="90000"/>
              </a:lnSpc>
            </a:pPr>
            <a:r>
              <a:rPr b="1" i="1" lang="en-US" sz="7200" spc="-1" strike="noStrike" u="sng">
                <a:solidFill>
                  <a:srgbClr val="c4bbb0"/>
                </a:solidFill>
                <a:uFillTx/>
                <a:latin typeface="Inter Black"/>
                <a:ea typeface="Inter Black"/>
              </a:rPr>
              <a:t>DATASET</a:t>
            </a:r>
            <a:endParaRPr b="0" lang="en-US" sz="7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</a:pPr>
            <a:r>
              <a:rPr b="1" i="1" lang="en-US" sz="7200" spc="-1" strike="noStrike" u="sng">
                <a:solidFill>
                  <a:srgbClr val="c4bbb0"/>
                </a:solidFill>
                <a:uFillTx/>
                <a:latin typeface="Inter Black"/>
                <a:ea typeface="Inter Black"/>
              </a:rPr>
              <a:t>OVERVIEW</a:t>
            </a:r>
            <a:endParaRPr b="0" lang="en-US" sz="7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68" name="Picture 2" descr=""/>
          <p:cNvPicPr/>
          <p:nvPr/>
        </p:nvPicPr>
        <p:blipFill>
          <a:blip r:embed="rId1"/>
          <a:stretch/>
        </p:blipFill>
        <p:spPr>
          <a:xfrm>
            <a:off x="7310880" y="168480"/>
            <a:ext cx="4683960" cy="6520320"/>
          </a:xfrm>
          <a:prstGeom prst="rect">
            <a:avLst/>
          </a:prstGeom>
          <a:ln w="0">
            <a:noFill/>
          </a:ln>
        </p:spPr>
      </p:pic>
      <p:sp>
        <p:nvSpPr>
          <p:cNvPr id="569" name="Rectangle 15"/>
          <p:cNvSpPr/>
          <p:nvPr/>
        </p:nvSpPr>
        <p:spPr>
          <a:xfrm>
            <a:off x="7397640" y="6475680"/>
            <a:ext cx="4309200" cy="194400"/>
          </a:xfrm>
          <a:prstGeom prst="rect">
            <a:avLst/>
          </a:prstGeom>
          <a:solidFill>
            <a:srgbClr val="f13b3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id-ID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70" name="TextBox 16"/>
          <p:cNvSpPr/>
          <p:nvPr/>
        </p:nvSpPr>
        <p:spPr>
          <a:xfrm>
            <a:off x="592920" y="6049800"/>
            <a:ext cx="68439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id-ID" sz="2400" spc="-1" strike="noStrike">
                <a:solidFill>
                  <a:srgbClr val="fefbf4"/>
                </a:solidFill>
                <a:latin typeface="Inter Display Medium"/>
                <a:ea typeface="Inter Display Medium"/>
              </a:rPr>
              <a:t>Untungnya, </a:t>
            </a:r>
            <a:r>
              <a:rPr b="1" lang="id-ID" sz="2400" spc="-1" strike="noStrike" u="sng">
                <a:solidFill>
                  <a:srgbClr val="fefbf4"/>
                </a:solidFill>
                <a:uFillTx/>
                <a:latin typeface="Inter Display Medium"/>
                <a:ea typeface="Inter Display Medium"/>
              </a:rPr>
              <a:t>tidak ada data yang terduplikasi</a:t>
            </a:r>
            <a:r>
              <a:rPr b="0" lang="id-ID" sz="2400" spc="-1" strike="noStrike">
                <a:solidFill>
                  <a:srgbClr val="fefbf4"/>
                </a:solidFill>
                <a:latin typeface="Inter Display Medium"/>
                <a:ea typeface="Inter Display Medium"/>
              </a:rPr>
              <a:t>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71" name="Picture 4" descr=""/>
          <p:cNvPicPr/>
          <p:nvPr/>
        </p:nvPicPr>
        <p:blipFill>
          <a:blip r:embed="rId2"/>
          <a:stretch/>
        </p:blipFill>
        <p:spPr>
          <a:xfrm>
            <a:off x="592920" y="5149800"/>
            <a:ext cx="4781520" cy="816120"/>
          </a:xfrm>
          <a:prstGeom prst="rect">
            <a:avLst/>
          </a:prstGeom>
          <a:ln w="0">
            <a:noFill/>
          </a:ln>
        </p:spPr>
      </p:pic>
      <p:sp>
        <p:nvSpPr>
          <p:cNvPr id="572" name="TextBox 54"/>
          <p:cNvSpPr/>
          <p:nvPr/>
        </p:nvSpPr>
        <p:spPr>
          <a:xfrm>
            <a:off x="592920" y="2434320"/>
            <a:ext cx="684396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id-ID" sz="2400" spc="-1" strike="noStrike">
                <a:solidFill>
                  <a:srgbClr val="fefbf4"/>
                </a:solidFill>
                <a:latin typeface="Inter Display Medium"/>
                <a:ea typeface="Inter Display Medium"/>
              </a:rPr>
              <a:t>Dataset Train: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0" lang="en-US" sz="2400" spc="-1" strike="noStrike">
                <a:solidFill>
                  <a:srgbClr val="fefbf4"/>
                </a:solidFill>
                <a:latin typeface="Inter Display Medium"/>
                <a:ea typeface="Inter Display Medium"/>
              </a:rPr>
              <a:t>	</a:t>
            </a:r>
            <a:r>
              <a:rPr b="0" lang="id-ID" sz="2400" spc="-1" strike="noStrike">
                <a:solidFill>
                  <a:srgbClr val="fefbf4"/>
                </a:solidFill>
                <a:latin typeface="Inter Display Medium"/>
                <a:ea typeface="Inter Display Medium"/>
              </a:rPr>
              <a:t>6530 rows, 35 columns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0" lang="id-ID" sz="2400" spc="-1" strike="noStrike">
                <a:solidFill>
                  <a:srgbClr val="fefbf4"/>
                </a:solidFill>
                <a:latin typeface="Inter Display Medium"/>
                <a:ea typeface="Inter Display Medium"/>
              </a:rPr>
              <a:t>Dataset Test: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0" lang="en-US" sz="2400" spc="-1" strike="noStrike">
                <a:solidFill>
                  <a:srgbClr val="fefbf4"/>
                </a:solidFill>
                <a:latin typeface="Inter Display Medium"/>
                <a:ea typeface="Inter Display Medium"/>
              </a:rPr>
              <a:t>	</a:t>
            </a:r>
            <a:r>
              <a:rPr b="0" lang="id-ID" sz="2400" spc="-1" strike="noStrike">
                <a:solidFill>
                  <a:srgbClr val="fefbf4"/>
                </a:solidFill>
                <a:latin typeface="Inter Display Medium"/>
                <a:ea typeface="Inter Display Medium"/>
              </a:rPr>
              <a:t>7000 rows, 34 columns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0" lang="id-ID" sz="2400" spc="-1" strike="noStrike">
                <a:solidFill>
                  <a:srgbClr val="fefbf4"/>
                </a:solidFill>
                <a:latin typeface="Inter Display Medium"/>
                <a:ea typeface="Inter Display Medium"/>
              </a:rPr>
              <a:t>Target: </a:t>
            </a:r>
            <a:r>
              <a:rPr b="1" lang="id-ID" sz="2400" spc="-1" strike="noStrike">
                <a:solidFill>
                  <a:srgbClr val="f13b3b"/>
                </a:solidFill>
                <a:latin typeface="Inter Display Medium"/>
                <a:ea typeface="Inter Display Medium"/>
              </a:rPr>
              <a:t>Attrition</a:t>
            </a:r>
            <a:r>
              <a:rPr b="0" lang="id-ID" sz="2400" spc="-1" strike="noStrike">
                <a:solidFill>
                  <a:srgbClr val="fefbf4"/>
                </a:solidFill>
                <a:latin typeface="Inter Display Medium"/>
                <a:ea typeface="Inter Display Medium"/>
              </a:rPr>
              <a:t> 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3" name="Title 1"/>
          <p:cNvSpPr/>
          <p:nvPr/>
        </p:nvSpPr>
        <p:spPr>
          <a:xfrm>
            <a:off x="-1089000" y="8594280"/>
            <a:ext cx="12927240" cy="171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  <a:scene3d>
              <a:camera prst="orthographicFront"/>
              <a:lightRig dir="t" rig="harsh"/>
            </a:scene3d>
            <a:sp3d extrusionH="57150" prstMaterial="matte">
              <a:bevelT prst="angle" w="63500" h="12700"/>
              <a:contourClr>
                <a:schemeClr val="bg1"/>
              </a:contourClr>
            </a:sp3d>
          </a:bodyPr>
          <a:p>
            <a:pPr algn="r" defTabSz="914400">
              <a:lnSpc>
                <a:spcPct val="90000"/>
              </a:lnSpc>
            </a:pPr>
            <a:r>
              <a:rPr b="1" i="1" lang="en-US" sz="4000" spc="-1" strike="noStrike" u="sng">
                <a:solidFill>
                  <a:srgbClr val="c4bbb0"/>
                </a:solidFill>
                <a:uFillTx/>
                <a:latin typeface="Inter Black"/>
                <a:ea typeface="Inter Black"/>
              </a:rPr>
              <a:t>CHECK UNIQUE VALUES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574" name="Group 56"/>
          <p:cNvGrpSpPr/>
          <p:nvPr/>
        </p:nvGrpSpPr>
        <p:grpSpPr>
          <a:xfrm>
            <a:off x="247680" y="9115560"/>
            <a:ext cx="4995720" cy="11134440"/>
            <a:chOff x="247680" y="9115560"/>
            <a:chExt cx="4995720" cy="11134440"/>
          </a:xfrm>
        </p:grpSpPr>
        <p:pic>
          <p:nvPicPr>
            <p:cNvPr id="575" name="Picture 2" descr=""/>
            <p:cNvPicPr/>
            <p:nvPr/>
          </p:nvPicPr>
          <p:blipFill>
            <a:blip r:embed="rId3"/>
            <a:stretch/>
          </p:blipFill>
          <p:spPr>
            <a:xfrm>
              <a:off x="247680" y="9115560"/>
              <a:ext cx="4995720" cy="11134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76" name="Rectangle 71"/>
            <p:cNvSpPr/>
            <p:nvPr/>
          </p:nvSpPr>
          <p:spPr>
            <a:xfrm>
              <a:off x="303120" y="11621160"/>
              <a:ext cx="4851720" cy="333000"/>
            </a:xfrm>
            <a:prstGeom prst="rect">
              <a:avLst/>
            </a:prstGeom>
            <a:solidFill>
              <a:srgbClr val="f13b3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id-ID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577" name="Rectangle 72"/>
            <p:cNvSpPr/>
            <p:nvPr/>
          </p:nvSpPr>
          <p:spPr>
            <a:xfrm>
              <a:off x="303120" y="15257880"/>
              <a:ext cx="4851720" cy="333000"/>
            </a:xfrm>
            <a:prstGeom prst="rect">
              <a:avLst/>
            </a:prstGeom>
            <a:solidFill>
              <a:srgbClr val="f13b3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id-ID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578" name="Rectangle 73"/>
            <p:cNvSpPr/>
            <p:nvPr/>
          </p:nvSpPr>
          <p:spPr>
            <a:xfrm>
              <a:off x="319320" y="16806960"/>
              <a:ext cx="4851720" cy="333000"/>
            </a:xfrm>
            <a:prstGeom prst="rect">
              <a:avLst/>
            </a:prstGeom>
            <a:solidFill>
              <a:srgbClr val="f13b3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id-ID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579" name="TextBox 74"/>
          <p:cNvSpPr/>
          <p:nvPr/>
        </p:nvSpPr>
        <p:spPr>
          <a:xfrm>
            <a:off x="4869360" y="9906120"/>
            <a:ext cx="68439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0" lang="fi-FI" sz="3600" spc="-1" strike="noStrike">
                <a:solidFill>
                  <a:srgbClr val="fefbf4"/>
                </a:solidFill>
                <a:latin typeface="Inter Display Medium"/>
                <a:ea typeface="Inter Display Medium"/>
              </a:rPr>
              <a:t>Kenapa hanya 1 value unik?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7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Title 1"/>
          <p:cNvSpPr/>
          <p:nvPr/>
        </p:nvSpPr>
        <p:spPr>
          <a:xfrm>
            <a:off x="440280" y="-8123040"/>
            <a:ext cx="12927240" cy="171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  <a:scene3d>
              <a:camera prst="orthographicFront"/>
              <a:lightRig dir="t" rig="harsh"/>
            </a:scene3d>
            <a:sp3d extrusionH="57150" prstMaterial="matte">
              <a:bevelT prst="angle" w="63500" h="12700"/>
              <a:contourClr>
                <a:schemeClr val="bg1"/>
              </a:contourClr>
            </a:sp3d>
          </a:bodyPr>
          <a:p>
            <a:pPr defTabSz="914400">
              <a:lnSpc>
                <a:spcPct val="90000"/>
              </a:lnSpc>
            </a:pPr>
            <a:r>
              <a:rPr b="1" i="1" lang="en-US" sz="7200" spc="-1" strike="noStrike" u="sng">
                <a:solidFill>
                  <a:srgbClr val="c4bbb0"/>
                </a:solidFill>
                <a:uFillTx/>
                <a:latin typeface="Inter Black"/>
                <a:ea typeface="Inter Black"/>
              </a:rPr>
              <a:t>DATASET</a:t>
            </a:r>
            <a:endParaRPr b="0" lang="en-US" sz="7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</a:pPr>
            <a:r>
              <a:rPr b="1" i="1" lang="en-US" sz="7200" spc="-1" strike="noStrike" u="sng">
                <a:solidFill>
                  <a:srgbClr val="c4bbb0"/>
                </a:solidFill>
                <a:uFillTx/>
                <a:latin typeface="Inter Black"/>
                <a:ea typeface="Inter Black"/>
              </a:rPr>
              <a:t>OVERVIEW</a:t>
            </a:r>
            <a:endParaRPr b="0" lang="en-US" sz="7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81" name="Picture 2" descr=""/>
          <p:cNvPicPr/>
          <p:nvPr/>
        </p:nvPicPr>
        <p:blipFill>
          <a:blip r:embed="rId1"/>
          <a:stretch/>
        </p:blipFill>
        <p:spPr>
          <a:xfrm>
            <a:off x="7310880" y="-8365680"/>
            <a:ext cx="4683960" cy="6520320"/>
          </a:xfrm>
          <a:prstGeom prst="rect">
            <a:avLst/>
          </a:prstGeom>
          <a:ln w="0">
            <a:noFill/>
          </a:ln>
        </p:spPr>
      </p:pic>
      <p:sp>
        <p:nvSpPr>
          <p:cNvPr id="582" name="TextBox 16"/>
          <p:cNvSpPr/>
          <p:nvPr/>
        </p:nvSpPr>
        <p:spPr>
          <a:xfrm>
            <a:off x="592920" y="-2484720"/>
            <a:ext cx="68439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id-ID" sz="2400" spc="-1" strike="noStrike">
                <a:solidFill>
                  <a:srgbClr val="fefbf4"/>
                </a:solidFill>
                <a:latin typeface="Inter Display Medium"/>
                <a:ea typeface="Inter Display Medium"/>
              </a:rPr>
              <a:t>Untungnya, </a:t>
            </a:r>
            <a:r>
              <a:rPr b="1" lang="id-ID" sz="2400" spc="-1" strike="noStrike" u="sng">
                <a:solidFill>
                  <a:srgbClr val="fefbf4"/>
                </a:solidFill>
                <a:uFillTx/>
                <a:latin typeface="Inter Display Medium"/>
                <a:ea typeface="Inter Display Medium"/>
              </a:rPr>
              <a:t>tidak ada data yang terduplikasi</a:t>
            </a:r>
            <a:r>
              <a:rPr b="0" lang="id-ID" sz="2400" spc="-1" strike="noStrike">
                <a:solidFill>
                  <a:srgbClr val="fefbf4"/>
                </a:solidFill>
                <a:latin typeface="Inter Display Medium"/>
                <a:ea typeface="Inter Display Medium"/>
              </a:rPr>
              <a:t>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83" name="Picture 4" descr=""/>
          <p:cNvPicPr/>
          <p:nvPr/>
        </p:nvPicPr>
        <p:blipFill>
          <a:blip r:embed="rId2"/>
          <a:stretch/>
        </p:blipFill>
        <p:spPr>
          <a:xfrm>
            <a:off x="592920" y="-3384720"/>
            <a:ext cx="4781520" cy="816120"/>
          </a:xfrm>
          <a:prstGeom prst="rect">
            <a:avLst/>
          </a:prstGeom>
          <a:ln w="0">
            <a:noFill/>
          </a:ln>
        </p:spPr>
      </p:pic>
      <p:sp>
        <p:nvSpPr>
          <p:cNvPr id="584" name="TextBox 54"/>
          <p:cNvSpPr/>
          <p:nvPr/>
        </p:nvSpPr>
        <p:spPr>
          <a:xfrm>
            <a:off x="592920" y="-6100200"/>
            <a:ext cx="684396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id-ID" sz="2400" spc="-1" strike="noStrike">
                <a:solidFill>
                  <a:srgbClr val="fefbf4"/>
                </a:solidFill>
                <a:latin typeface="Inter Display Medium"/>
                <a:ea typeface="Inter Display Medium"/>
              </a:rPr>
              <a:t>Dataset Train: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0" lang="en-US" sz="2400" spc="-1" strike="noStrike">
                <a:solidFill>
                  <a:srgbClr val="fefbf4"/>
                </a:solidFill>
                <a:latin typeface="Inter Display Medium"/>
                <a:ea typeface="Inter Display Medium"/>
              </a:rPr>
              <a:t>	</a:t>
            </a:r>
            <a:r>
              <a:rPr b="0" lang="id-ID" sz="2400" spc="-1" strike="noStrike">
                <a:solidFill>
                  <a:srgbClr val="fefbf4"/>
                </a:solidFill>
                <a:latin typeface="Inter Display Medium"/>
                <a:ea typeface="Inter Display Medium"/>
              </a:rPr>
              <a:t>6530 rows, 35 columns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0" lang="id-ID" sz="2400" spc="-1" strike="noStrike">
                <a:solidFill>
                  <a:srgbClr val="fefbf4"/>
                </a:solidFill>
                <a:latin typeface="Inter Display Medium"/>
                <a:ea typeface="Inter Display Medium"/>
              </a:rPr>
              <a:t>Dataset Test: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0" lang="en-US" sz="2400" spc="-1" strike="noStrike">
                <a:solidFill>
                  <a:srgbClr val="fefbf4"/>
                </a:solidFill>
                <a:latin typeface="Inter Display Medium"/>
                <a:ea typeface="Inter Display Medium"/>
              </a:rPr>
              <a:t>	</a:t>
            </a:r>
            <a:r>
              <a:rPr b="0" lang="id-ID" sz="2400" spc="-1" strike="noStrike">
                <a:solidFill>
                  <a:srgbClr val="fefbf4"/>
                </a:solidFill>
                <a:latin typeface="Inter Display Medium"/>
                <a:ea typeface="Inter Display Medium"/>
              </a:rPr>
              <a:t>7000 rows, 34 columns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0" lang="id-ID" sz="2400" spc="-1" strike="noStrike">
                <a:solidFill>
                  <a:srgbClr val="fefbf4"/>
                </a:solidFill>
                <a:latin typeface="Inter Display Medium"/>
                <a:ea typeface="Inter Display Medium"/>
              </a:rPr>
              <a:t>Target: </a:t>
            </a:r>
            <a:r>
              <a:rPr b="1" lang="id-ID" sz="2400" spc="-1" strike="noStrike">
                <a:solidFill>
                  <a:srgbClr val="f13b3b"/>
                </a:solidFill>
                <a:latin typeface="Inter Display Medium"/>
                <a:ea typeface="Inter Display Medium"/>
              </a:rPr>
              <a:t>Attrition</a:t>
            </a:r>
            <a:r>
              <a:rPr b="0" lang="id-ID" sz="2400" spc="-1" strike="noStrike">
                <a:solidFill>
                  <a:srgbClr val="fefbf4"/>
                </a:solidFill>
                <a:latin typeface="Inter Display Medium"/>
                <a:ea typeface="Inter Display Medium"/>
              </a:rPr>
              <a:t> 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5" name="Rectangle 7"/>
          <p:cNvSpPr/>
          <p:nvPr/>
        </p:nvSpPr>
        <p:spPr>
          <a:xfrm>
            <a:off x="7397640" y="-2100240"/>
            <a:ext cx="4309200" cy="194400"/>
          </a:xfrm>
          <a:prstGeom prst="rect">
            <a:avLst/>
          </a:prstGeom>
          <a:solidFill>
            <a:srgbClr val="f13b3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86" name="Title 1"/>
          <p:cNvSpPr/>
          <p:nvPr/>
        </p:nvSpPr>
        <p:spPr>
          <a:xfrm>
            <a:off x="-1089000" y="-176760"/>
            <a:ext cx="12927240" cy="171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  <a:scene3d>
              <a:camera prst="orthographicFront"/>
              <a:lightRig dir="t" rig="harsh"/>
            </a:scene3d>
            <a:sp3d extrusionH="57150" prstMaterial="matte">
              <a:bevelT prst="angle" w="63500" h="12700"/>
              <a:contourClr>
                <a:schemeClr val="bg1"/>
              </a:contourClr>
            </a:sp3d>
          </a:bodyPr>
          <a:p>
            <a:pPr algn="r" defTabSz="914400">
              <a:lnSpc>
                <a:spcPct val="90000"/>
              </a:lnSpc>
            </a:pPr>
            <a:r>
              <a:rPr b="1" i="1" lang="en-US" sz="4000" spc="-1" strike="noStrike" u="sng">
                <a:solidFill>
                  <a:srgbClr val="c4bbb0"/>
                </a:solidFill>
                <a:uFillTx/>
                <a:latin typeface="Inter Black"/>
                <a:ea typeface="Inter Black"/>
              </a:rPr>
              <a:t>CHECK UNIQUE VALUES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587" name="Group 9"/>
          <p:cNvGrpSpPr/>
          <p:nvPr/>
        </p:nvGrpSpPr>
        <p:grpSpPr>
          <a:xfrm>
            <a:off x="247680" y="344520"/>
            <a:ext cx="4995720" cy="11134440"/>
            <a:chOff x="247680" y="344520"/>
            <a:chExt cx="4995720" cy="11134440"/>
          </a:xfrm>
        </p:grpSpPr>
        <p:pic>
          <p:nvPicPr>
            <p:cNvPr id="588" name="Picture 2" descr=""/>
            <p:cNvPicPr/>
            <p:nvPr/>
          </p:nvPicPr>
          <p:blipFill>
            <a:blip r:embed="rId3"/>
            <a:stretch/>
          </p:blipFill>
          <p:spPr>
            <a:xfrm>
              <a:off x="247680" y="344520"/>
              <a:ext cx="4995720" cy="11134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89" name="Rectangle 11"/>
            <p:cNvSpPr/>
            <p:nvPr/>
          </p:nvSpPr>
          <p:spPr>
            <a:xfrm>
              <a:off x="303120" y="2850120"/>
              <a:ext cx="4851720" cy="333000"/>
            </a:xfrm>
            <a:prstGeom prst="rect">
              <a:avLst/>
            </a:prstGeom>
            <a:solidFill>
              <a:srgbClr val="f13b3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d-ID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590" name="Rectangle 13"/>
            <p:cNvSpPr/>
            <p:nvPr/>
          </p:nvSpPr>
          <p:spPr>
            <a:xfrm>
              <a:off x="303120" y="6486840"/>
              <a:ext cx="4851720" cy="333000"/>
            </a:xfrm>
            <a:prstGeom prst="rect">
              <a:avLst/>
            </a:prstGeom>
            <a:solidFill>
              <a:srgbClr val="f13b3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d-ID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591" name="Rectangle 14"/>
            <p:cNvSpPr/>
            <p:nvPr/>
          </p:nvSpPr>
          <p:spPr>
            <a:xfrm>
              <a:off x="319320" y="8035560"/>
              <a:ext cx="4851720" cy="333000"/>
            </a:xfrm>
            <a:prstGeom prst="rect">
              <a:avLst/>
            </a:prstGeom>
            <a:solidFill>
              <a:srgbClr val="f13b3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d-ID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592" name="TextBox 17"/>
          <p:cNvSpPr/>
          <p:nvPr/>
        </p:nvSpPr>
        <p:spPr>
          <a:xfrm>
            <a:off x="4869360" y="1134720"/>
            <a:ext cx="68439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0" lang="fi-FI" sz="3600" spc="-1" strike="noStrike">
                <a:solidFill>
                  <a:srgbClr val="fefbf4"/>
                </a:solidFill>
                <a:latin typeface="Inter Display Medium"/>
                <a:ea typeface="Inter Display Medium"/>
              </a:rPr>
              <a:t>Kenapa hanya 1 value unik?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93" name="Picture 4" descr=""/>
          <p:cNvPicPr/>
          <p:nvPr/>
        </p:nvPicPr>
        <p:blipFill>
          <a:blip r:embed="rId4"/>
          <a:stretch/>
        </p:blipFill>
        <p:spPr>
          <a:xfrm>
            <a:off x="5344200" y="7276320"/>
            <a:ext cx="3951360" cy="420264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7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itle 1"/>
          <p:cNvSpPr/>
          <p:nvPr/>
        </p:nvSpPr>
        <p:spPr>
          <a:xfrm>
            <a:off x="-1089000" y="-176760"/>
            <a:ext cx="12927240" cy="171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  <a:scene3d>
              <a:camera prst="orthographicFront"/>
              <a:lightRig dir="t" rig="harsh"/>
            </a:scene3d>
            <a:sp3d extrusionH="57150" prstMaterial="matte">
              <a:bevelT prst="angle" w="63500" h="12700"/>
              <a:contourClr>
                <a:schemeClr val="bg1"/>
              </a:contourClr>
            </a:sp3d>
          </a:bodyPr>
          <a:p>
            <a:pPr algn="r" defTabSz="914400">
              <a:lnSpc>
                <a:spcPct val="90000"/>
              </a:lnSpc>
            </a:pPr>
            <a:r>
              <a:rPr b="1" i="1" lang="en-US" sz="4000" spc="-1" strike="noStrike" u="sng">
                <a:solidFill>
                  <a:srgbClr val="c4bbb0"/>
                </a:solidFill>
                <a:uFillTx/>
                <a:latin typeface="Inter Black"/>
                <a:ea typeface="Inter Black"/>
              </a:rPr>
              <a:t>CHECK UNIQUE VALUES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595" name="Group 15"/>
          <p:cNvGrpSpPr/>
          <p:nvPr/>
        </p:nvGrpSpPr>
        <p:grpSpPr>
          <a:xfrm>
            <a:off x="247680" y="-4604040"/>
            <a:ext cx="4995720" cy="11134440"/>
            <a:chOff x="247680" y="-4604040"/>
            <a:chExt cx="4995720" cy="11134440"/>
          </a:xfrm>
        </p:grpSpPr>
        <p:pic>
          <p:nvPicPr>
            <p:cNvPr id="596" name="Picture 2" descr=""/>
            <p:cNvPicPr/>
            <p:nvPr/>
          </p:nvPicPr>
          <p:blipFill>
            <a:blip r:embed="rId1"/>
            <a:stretch/>
          </p:blipFill>
          <p:spPr>
            <a:xfrm>
              <a:off x="247680" y="-4604040"/>
              <a:ext cx="4995720" cy="11134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97" name="Rectangle 18"/>
            <p:cNvSpPr/>
            <p:nvPr/>
          </p:nvSpPr>
          <p:spPr>
            <a:xfrm>
              <a:off x="303120" y="-2098440"/>
              <a:ext cx="4851720" cy="333000"/>
            </a:xfrm>
            <a:prstGeom prst="rect">
              <a:avLst/>
            </a:prstGeom>
            <a:solidFill>
              <a:srgbClr val="f13b3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d-ID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598" name="Rectangle 19"/>
            <p:cNvSpPr/>
            <p:nvPr/>
          </p:nvSpPr>
          <p:spPr>
            <a:xfrm>
              <a:off x="303120" y="1538280"/>
              <a:ext cx="4851720" cy="333000"/>
            </a:xfrm>
            <a:prstGeom prst="rect">
              <a:avLst/>
            </a:prstGeom>
            <a:solidFill>
              <a:srgbClr val="f13b3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d-ID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599" name="Rectangle 20"/>
            <p:cNvSpPr/>
            <p:nvPr/>
          </p:nvSpPr>
          <p:spPr>
            <a:xfrm>
              <a:off x="319320" y="3087000"/>
              <a:ext cx="4851720" cy="333000"/>
            </a:xfrm>
            <a:prstGeom prst="rect">
              <a:avLst/>
            </a:prstGeom>
            <a:solidFill>
              <a:srgbClr val="f13b3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d-ID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600" name="TextBox 21"/>
          <p:cNvSpPr/>
          <p:nvPr/>
        </p:nvSpPr>
        <p:spPr>
          <a:xfrm>
            <a:off x="5299200" y="1134720"/>
            <a:ext cx="6414480" cy="17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0" lang="fi-FI" sz="2800" spc="-1" strike="noStrike">
                <a:solidFill>
                  <a:srgbClr val="fefbf4"/>
                </a:solidFill>
                <a:latin typeface="Inter Display Medium"/>
                <a:ea typeface="Inter Display Medium"/>
              </a:rPr>
              <a:t>Karena hanya mempunyai 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1" lang="fi-FI" sz="2800" spc="-1" strike="noStrike" u="sng">
                <a:solidFill>
                  <a:srgbClr val="fefbf4"/>
                </a:solidFill>
                <a:uFillTx/>
                <a:latin typeface="Inter Display Medium"/>
                <a:ea typeface="Inter Display Medium"/>
              </a:rPr>
              <a:t>1 value unik</a:t>
            </a:r>
            <a:r>
              <a:rPr b="0" lang="fi-FI" sz="2800" spc="-1" strike="noStrike">
                <a:solidFill>
                  <a:srgbClr val="fefbf4"/>
                </a:solidFill>
                <a:latin typeface="Inter Display Medium"/>
                <a:ea typeface="Inter Display Medium"/>
              </a:rPr>
              <a:t>, kita bisa </a:t>
            </a:r>
            <a:r>
              <a:rPr b="1" lang="fi-FI" sz="2800" spc="-1" strike="noStrike" u="sng">
                <a:solidFill>
                  <a:srgbClr val="fefbf4"/>
                </a:solidFill>
                <a:uFillTx/>
                <a:latin typeface="Inter Display Medium"/>
                <a:ea typeface="Inter Display Medium"/>
              </a:rPr>
              <a:t>menghapus 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1" lang="fi-FI" sz="2800" spc="-1" strike="noStrike" u="sng">
                <a:solidFill>
                  <a:srgbClr val="fefbf4"/>
                </a:solidFill>
                <a:uFillTx/>
                <a:latin typeface="Inter Display Medium"/>
                <a:ea typeface="Inter Display Medium"/>
              </a:rPr>
              <a:t>kolom-kolom 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1" lang="fi-FI" sz="2800" spc="-1" strike="noStrike" u="sng">
                <a:solidFill>
                  <a:srgbClr val="fefbf4"/>
                </a:solidFill>
                <a:uFillTx/>
                <a:latin typeface="Inter Display Medium"/>
                <a:ea typeface="Inter Display Medium"/>
              </a:rPr>
              <a:t>tersebut</a:t>
            </a:r>
            <a:r>
              <a:rPr b="0" lang="fi-FI" sz="2800" spc="-1" strike="noStrike">
                <a:solidFill>
                  <a:srgbClr val="fefbf4"/>
                </a:solidFill>
                <a:latin typeface="Inter Display Medium"/>
                <a:ea typeface="Inter Display Medium"/>
              </a:rPr>
              <a:t>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01" name="Picture 4" descr=""/>
          <p:cNvPicPr/>
          <p:nvPr/>
        </p:nvPicPr>
        <p:blipFill>
          <a:blip r:embed="rId2"/>
          <a:stretch/>
        </p:blipFill>
        <p:spPr>
          <a:xfrm>
            <a:off x="5506200" y="2226240"/>
            <a:ext cx="3951360" cy="4202640"/>
          </a:xfrm>
          <a:prstGeom prst="rect">
            <a:avLst/>
          </a:prstGeom>
          <a:ln w="0">
            <a:noFill/>
          </a:ln>
        </p:spPr>
      </p:pic>
      <p:sp>
        <p:nvSpPr>
          <p:cNvPr id="602" name=""/>
          <p:cNvSpPr txBox="1"/>
          <p:nvPr/>
        </p:nvSpPr>
        <p:spPr>
          <a:xfrm>
            <a:off x="574920" y="4159080"/>
            <a:ext cx="98100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variabel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b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Title 1"/>
          <p:cNvSpPr/>
          <p:nvPr/>
        </p:nvSpPr>
        <p:spPr>
          <a:xfrm>
            <a:off x="12192120" y="-176760"/>
            <a:ext cx="12927240" cy="171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  <a:scene3d>
              <a:camera prst="orthographicFront"/>
              <a:lightRig dir="t" rig="harsh"/>
            </a:scene3d>
            <a:sp3d extrusionH="57150" prstMaterial="matte">
              <a:bevelT prst="angle" w="63500" h="12700"/>
              <a:contourClr>
                <a:schemeClr val="bg1"/>
              </a:contourClr>
            </a:sp3d>
          </a:bodyPr>
          <a:p>
            <a:pPr algn="r" defTabSz="914400">
              <a:lnSpc>
                <a:spcPct val="90000"/>
              </a:lnSpc>
            </a:pPr>
            <a:r>
              <a:rPr b="1" i="1" lang="en-US" sz="4000" spc="-1" strike="noStrike" u="sng">
                <a:solidFill>
                  <a:srgbClr val="c4bbb0"/>
                </a:solidFill>
                <a:uFillTx/>
                <a:latin typeface="Inter Black"/>
                <a:ea typeface="Inter Black"/>
              </a:rPr>
              <a:t>CHECK UNIQUE VALUES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04" name="Group 15"/>
          <p:cNvGrpSpPr/>
          <p:nvPr/>
        </p:nvGrpSpPr>
        <p:grpSpPr>
          <a:xfrm>
            <a:off x="247680" y="-11576160"/>
            <a:ext cx="4995720" cy="11134440"/>
            <a:chOff x="247680" y="-11576160"/>
            <a:chExt cx="4995720" cy="11134440"/>
          </a:xfrm>
        </p:grpSpPr>
        <p:pic>
          <p:nvPicPr>
            <p:cNvPr id="605" name="Picture 2" descr=""/>
            <p:cNvPicPr/>
            <p:nvPr/>
          </p:nvPicPr>
          <p:blipFill>
            <a:blip r:embed="rId1"/>
            <a:stretch/>
          </p:blipFill>
          <p:spPr>
            <a:xfrm>
              <a:off x="247680" y="-11576160"/>
              <a:ext cx="4995720" cy="11134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06" name="Rectangle 18"/>
            <p:cNvSpPr/>
            <p:nvPr/>
          </p:nvSpPr>
          <p:spPr>
            <a:xfrm>
              <a:off x="303120" y="-9070560"/>
              <a:ext cx="4851720" cy="333000"/>
            </a:xfrm>
            <a:prstGeom prst="rect">
              <a:avLst/>
            </a:prstGeom>
            <a:solidFill>
              <a:srgbClr val="f13b3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d-ID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607" name="Rectangle 19"/>
            <p:cNvSpPr/>
            <p:nvPr/>
          </p:nvSpPr>
          <p:spPr>
            <a:xfrm>
              <a:off x="303120" y="-5434200"/>
              <a:ext cx="4851720" cy="333000"/>
            </a:xfrm>
            <a:prstGeom prst="rect">
              <a:avLst/>
            </a:prstGeom>
            <a:solidFill>
              <a:srgbClr val="f13b3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d-ID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608" name="Rectangle 20"/>
            <p:cNvSpPr/>
            <p:nvPr/>
          </p:nvSpPr>
          <p:spPr>
            <a:xfrm>
              <a:off x="319320" y="-3885120"/>
              <a:ext cx="4851720" cy="333000"/>
            </a:xfrm>
            <a:prstGeom prst="rect">
              <a:avLst/>
            </a:prstGeom>
            <a:solidFill>
              <a:srgbClr val="f13b3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d-ID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609" name="TextBox 21"/>
          <p:cNvSpPr/>
          <p:nvPr/>
        </p:nvSpPr>
        <p:spPr>
          <a:xfrm>
            <a:off x="18580320" y="1134720"/>
            <a:ext cx="6414480" cy="17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0" lang="fi-FI" sz="2800" spc="-1" strike="noStrike">
                <a:solidFill>
                  <a:srgbClr val="fefbf4"/>
                </a:solidFill>
                <a:latin typeface="Inter Display Medium"/>
                <a:ea typeface="Inter Display Medium"/>
              </a:rPr>
              <a:t>Karena hanya mempunyai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1" lang="fi-FI" sz="2800" spc="-1" strike="noStrike" u="sng">
                <a:solidFill>
                  <a:srgbClr val="fefbf4"/>
                </a:solidFill>
                <a:uFillTx/>
                <a:latin typeface="Inter Display Medium"/>
                <a:ea typeface="Inter Display Medium"/>
              </a:rPr>
              <a:t>1 value unik</a:t>
            </a:r>
            <a:r>
              <a:rPr b="0" lang="fi-FI" sz="2800" spc="-1" strike="noStrike">
                <a:solidFill>
                  <a:srgbClr val="fefbf4"/>
                </a:solidFill>
                <a:latin typeface="Inter Display Medium"/>
                <a:ea typeface="Inter Display Medium"/>
              </a:rPr>
              <a:t>, kita bisa </a:t>
            </a:r>
            <a:r>
              <a:rPr b="1" lang="fi-FI" sz="2800" spc="-1" strike="noStrike" u="sng">
                <a:solidFill>
                  <a:srgbClr val="fefbf4"/>
                </a:solidFill>
                <a:uFillTx/>
                <a:latin typeface="Inter Display Medium"/>
                <a:ea typeface="Inter Display Medium"/>
              </a:rPr>
              <a:t>menghapus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1" lang="fi-FI" sz="2800" spc="-1" strike="noStrike" u="sng">
                <a:solidFill>
                  <a:srgbClr val="fefbf4"/>
                </a:solidFill>
                <a:uFillTx/>
                <a:latin typeface="Inter Display Medium"/>
                <a:ea typeface="Inter Display Medium"/>
              </a:rPr>
              <a:t>kolom-kolom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1" lang="fi-FI" sz="2800" spc="-1" strike="noStrike" u="sng">
                <a:solidFill>
                  <a:srgbClr val="fefbf4"/>
                </a:solidFill>
                <a:uFillTx/>
                <a:latin typeface="Inter Display Medium"/>
                <a:ea typeface="Inter Display Medium"/>
              </a:rPr>
              <a:t>tersebut</a:t>
            </a:r>
            <a:r>
              <a:rPr b="0" lang="fi-FI" sz="2800" spc="-1" strike="noStrike">
                <a:solidFill>
                  <a:srgbClr val="fefbf4"/>
                </a:solidFill>
                <a:latin typeface="Inter Display Medium"/>
                <a:ea typeface="Inter Display Medium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0" name="Picture 4" descr=""/>
          <p:cNvPicPr/>
          <p:nvPr/>
        </p:nvPicPr>
        <p:blipFill>
          <a:blip r:embed="rId2"/>
          <a:stretch/>
        </p:blipFill>
        <p:spPr>
          <a:xfrm>
            <a:off x="5506200" y="-4745880"/>
            <a:ext cx="3951360" cy="4202640"/>
          </a:xfrm>
          <a:prstGeom prst="rect">
            <a:avLst/>
          </a:prstGeom>
          <a:ln w="0">
            <a:noFill/>
          </a:ln>
        </p:spPr>
      </p:pic>
      <p:pic>
        <p:nvPicPr>
          <p:cNvPr id="611" name="Picture 1" descr="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70200" y="2043000"/>
            <a:ext cx="9387720" cy="5642280"/>
          </a:xfrm>
          <a:prstGeom prst="rect">
            <a:avLst/>
          </a:prstGeom>
          <a:ln w="0">
            <a:noFill/>
          </a:ln>
          <a:scene3d>
            <a:camera prst="isometricOffAxis1Top"/>
            <a:lightRig dir="t" rig="harsh">
              <a:rot lat="0" lon="0" rev="9600000"/>
            </a:lightRig>
          </a:scene3d>
          <a:sp3d extrusionH="177800" prstMaterial="matte">
            <a:bevelT prst="coolSlant" w="400050" h="95250"/>
            <a:bevelB w="0" h="0"/>
          </a:sp3d>
        </p:spPr>
      </p:pic>
      <p:sp>
        <p:nvSpPr>
          <p:cNvPr id="612" name="Rectangle 2"/>
          <p:cNvSpPr/>
          <p:nvPr/>
        </p:nvSpPr>
        <p:spPr>
          <a:xfrm>
            <a:off x="-30600" y="-18000"/>
            <a:ext cx="12203280" cy="6857640"/>
          </a:xfrm>
          <a:prstGeom prst="rect">
            <a:avLst/>
          </a:prstGeom>
          <a:solidFill>
            <a:srgbClr val="fefbf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13" name="Title 1"/>
          <p:cNvSpPr/>
          <p:nvPr/>
        </p:nvSpPr>
        <p:spPr>
          <a:xfrm>
            <a:off x="201960" y="-117360"/>
            <a:ext cx="13283280" cy="171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  <a:scene3d>
              <a:camera prst="orthographicFront"/>
              <a:lightRig dir="t" rig="harsh"/>
            </a:scene3d>
            <a:sp3d extrusionH="57150" prstMaterial="matte">
              <a:bevelT prst="angle" w="63500" h="12700"/>
              <a:contourClr>
                <a:schemeClr val="bg1"/>
              </a:contourClr>
            </a:sp3d>
          </a:bodyPr>
          <a:p>
            <a:pPr defTabSz="914400">
              <a:lnSpc>
                <a:spcPct val="90000"/>
              </a:lnSpc>
            </a:pPr>
            <a:r>
              <a:rPr b="1" i="1" lang="en-US" sz="5400" spc="-1" strike="noStrike" u="sng">
                <a:solidFill>
                  <a:srgbClr val="625d54"/>
                </a:solidFill>
                <a:uFillTx/>
                <a:latin typeface="Inter Black"/>
                <a:ea typeface="Inter Black"/>
              </a:rPr>
              <a:t>ENCODING CATEGORICAL DATA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4" name="Picture 2" descr=""/>
          <p:cNvPicPr/>
          <p:nvPr/>
        </p:nvPicPr>
        <p:blipFill>
          <a:blip r:embed="rId4"/>
          <a:stretch/>
        </p:blipFill>
        <p:spPr>
          <a:xfrm>
            <a:off x="247680" y="1507680"/>
            <a:ext cx="4857120" cy="2258280"/>
          </a:xfrm>
          <a:prstGeom prst="rect">
            <a:avLst/>
          </a:prstGeom>
          <a:ln w="0">
            <a:noFill/>
          </a:ln>
        </p:spPr>
      </p:pic>
      <p:sp>
        <p:nvSpPr>
          <p:cNvPr id="615" name="TextBox 4"/>
          <p:cNvSpPr/>
          <p:nvPr/>
        </p:nvSpPr>
        <p:spPr>
          <a:xfrm>
            <a:off x="201960" y="4208040"/>
            <a:ext cx="5538600" cy="24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1" lang="id-ID" sz="2200" spc="-1" strike="noStrike">
                <a:solidFill>
                  <a:schemeClr val="dk1"/>
                </a:solidFill>
                <a:latin typeface="Inter Display Medium"/>
                <a:ea typeface="Inter Display Medium"/>
              </a:rPr>
              <a:t>Challenge: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0" lang="id-ID" sz="2200" spc="-1" strike="noStrike">
                <a:solidFill>
                  <a:schemeClr val="dk1"/>
                </a:solidFill>
                <a:latin typeface="Inter Display Medium"/>
                <a:ea typeface="Inter Display Medium"/>
              </a:rPr>
              <a:t>Masih ada kolom dengan </a:t>
            </a:r>
            <a:r>
              <a:rPr b="1" lang="id-ID" sz="2200" spc="-1" strike="noStrike">
                <a:solidFill>
                  <a:srgbClr val="f13b3b"/>
                </a:solidFill>
                <a:latin typeface="Inter Display Medium"/>
                <a:ea typeface="Inter Display Medium"/>
              </a:rPr>
              <a:t>datatype object</a:t>
            </a:r>
            <a:r>
              <a:rPr b="0" lang="id-ID" sz="2200" spc="-1" strike="noStrike">
                <a:solidFill>
                  <a:schemeClr val="dk1"/>
                </a:solidFill>
                <a:latin typeface="Inter Display Medium"/>
                <a:ea typeface="Inter Display Medium"/>
              </a:rPr>
              <a:t>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0" lang="id-ID" sz="2200" spc="-1" strike="noStrike">
                <a:solidFill>
                  <a:schemeClr val="dk1"/>
                </a:solidFill>
                <a:latin typeface="Inter Display Medium"/>
                <a:ea typeface="Inter Display Medium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1" lang="id-ID" sz="2200" spc="-1" strike="noStrike">
                <a:solidFill>
                  <a:schemeClr val="dk1"/>
                </a:solidFill>
                <a:latin typeface="Inter Display Medium"/>
                <a:ea typeface="Inter Display Medium"/>
              </a:rPr>
              <a:t>How to handle: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0" lang="id-ID" sz="2200" spc="-1" strike="noStrike">
                <a:solidFill>
                  <a:schemeClr val="dk1"/>
                </a:solidFill>
                <a:latin typeface="Inter Display Medium"/>
                <a:ea typeface="Inter Display Medium"/>
              </a:rPr>
              <a:t>Melakukan Encoding dengan </a:t>
            </a:r>
            <a:r>
              <a:rPr b="1" lang="id-ID" sz="2200" spc="-1" strike="noStrike">
                <a:solidFill>
                  <a:srgbClr val="f13b3b"/>
                </a:solidFill>
                <a:latin typeface="Inter Display Medium"/>
                <a:ea typeface="Inter Display Medium"/>
              </a:rPr>
              <a:t>one-hot encoding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6" name="Picture 4" descr=""/>
          <p:cNvPicPr/>
          <p:nvPr/>
        </p:nvPicPr>
        <p:blipFill>
          <a:blip r:embed="rId5"/>
          <a:stretch/>
        </p:blipFill>
        <p:spPr>
          <a:xfrm>
            <a:off x="8458200" y="2043000"/>
            <a:ext cx="2971800" cy="2327760"/>
          </a:xfrm>
          <a:prstGeom prst="rect">
            <a:avLst/>
          </a:prstGeom>
          <a:ln w="0">
            <a:noFill/>
          </a:ln>
        </p:spPr>
      </p:pic>
      <p:pic>
        <p:nvPicPr>
          <p:cNvPr id="617" name="Picture 6" descr=""/>
          <p:cNvPicPr/>
          <p:nvPr/>
        </p:nvPicPr>
        <p:blipFill>
          <a:blip r:embed="rId6"/>
          <a:stretch/>
        </p:blipFill>
        <p:spPr>
          <a:xfrm>
            <a:off x="5943600" y="2057400"/>
            <a:ext cx="1371600" cy="2370960"/>
          </a:xfrm>
          <a:prstGeom prst="rect">
            <a:avLst/>
          </a:prstGeom>
          <a:ln w="0">
            <a:noFill/>
          </a:ln>
        </p:spPr>
      </p:pic>
      <p:sp>
        <p:nvSpPr>
          <p:cNvPr id="618" name="Arrow: Right 6"/>
          <p:cNvSpPr/>
          <p:nvPr/>
        </p:nvSpPr>
        <p:spPr>
          <a:xfrm>
            <a:off x="7543800" y="3182400"/>
            <a:ext cx="591840" cy="47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25d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19" name=""/>
          <p:cNvSpPr txBox="1"/>
          <p:nvPr/>
        </p:nvSpPr>
        <p:spPr>
          <a:xfrm>
            <a:off x="5943600" y="1412280"/>
            <a:ext cx="5029200" cy="47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id-ID" sz="2200" spc="-1" strike="noStrike">
                <a:solidFill>
                  <a:schemeClr val="dk1"/>
                </a:solidFill>
                <a:latin typeface="Inter Display Medium"/>
                <a:ea typeface="Inter Display Medium"/>
              </a:rPr>
              <a:t>One-hot encoding in Department: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4bb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Picture 1" descr=""/>
          <p:cNvPicPr/>
          <p:nvPr/>
        </p:nvPicPr>
        <p:blipFill>
          <a:blip r:embed="rId1"/>
          <a:stretch/>
        </p:blipFill>
        <p:spPr>
          <a:xfrm>
            <a:off x="5182920" y="-1141920"/>
            <a:ext cx="7008840" cy="10513440"/>
          </a:xfrm>
          <a:prstGeom prst="rect">
            <a:avLst/>
          </a:prstGeom>
          <a:ln w="0">
            <a:noFill/>
          </a:ln>
        </p:spPr>
      </p:pic>
      <p:sp>
        <p:nvSpPr>
          <p:cNvPr id="621" name="Title 1"/>
          <p:cNvSpPr/>
          <p:nvPr/>
        </p:nvSpPr>
        <p:spPr>
          <a:xfrm>
            <a:off x="529200" y="567720"/>
            <a:ext cx="8157960" cy="171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  <a:scene3d>
              <a:camera prst="orthographicFront"/>
              <a:lightRig dir="t" rig="harsh"/>
            </a:scene3d>
            <a:sp3d extrusionH="57150" prstMaterial="matte">
              <a:bevelT prst="angle" w="63500" h="12700"/>
              <a:contourClr>
                <a:schemeClr val="bg1"/>
              </a:contourClr>
            </a:sp3d>
          </a:bodyPr>
          <a:p>
            <a:pPr defTabSz="914400">
              <a:lnSpc>
                <a:spcPct val="90000"/>
              </a:lnSpc>
            </a:pPr>
            <a:r>
              <a:rPr b="1" i="1" lang="en-US" sz="12000" spc="-1" strike="noStrike">
                <a:solidFill>
                  <a:srgbClr val="625d54"/>
                </a:solidFill>
                <a:latin typeface="Inter Black"/>
                <a:ea typeface="Inter Black"/>
              </a:rPr>
              <a:t>Q AND A!</a:t>
            </a:r>
            <a:endParaRPr b="0" lang="en-US" sz="1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7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Picture 4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-48960" y="-264240"/>
            <a:ext cx="12289680" cy="7386480"/>
          </a:xfrm>
          <a:prstGeom prst="rect">
            <a:avLst/>
          </a:prstGeom>
          <a:ln w="0">
            <a:noFill/>
          </a:ln>
          <a:scene3d>
            <a:camera prst="orthographicFront"/>
            <a:lightRig dir="t" rig="twoPt"/>
          </a:scene3d>
          <a:sp3d extrusionH="1270000" prstMaterial="dkEdge">
            <a:bevelT w="1905000" h="1905000"/>
            <a:bevelB w="1905000" h="1905000"/>
          </a:sp3d>
        </p:spPr>
      </p:pic>
      <p:sp>
        <p:nvSpPr>
          <p:cNvPr id="623" name="Rectangle 7"/>
          <p:cNvSpPr/>
          <p:nvPr/>
        </p:nvSpPr>
        <p:spPr>
          <a:xfrm>
            <a:off x="-48960" y="-91440"/>
            <a:ext cx="12289680" cy="6949080"/>
          </a:xfrm>
          <a:prstGeom prst="rect">
            <a:avLst/>
          </a:prstGeom>
          <a:gradFill rotWithShape="0">
            <a:gsLst>
              <a:gs pos="0">
                <a:srgbClr val="272727">
                  <a:alpha val="64000"/>
                </a:srgbClr>
              </a:gs>
              <a:gs pos="35000">
                <a:srgbClr val="272727">
                  <a:alpha val="88000"/>
                </a:srgbClr>
              </a:gs>
              <a:gs pos="100000">
                <a:srgbClr val="0d0d0d"/>
              </a:gs>
            </a:gsLst>
            <a:path path="circle">
              <a:fillToRect l="50000" t="50000" r="50000" b="50000"/>
            </a:path>
          </a:gra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446400" y="1082520"/>
            <a:ext cx="11298600" cy="4688280"/>
          </a:xfrm>
          <a:prstGeom prst="rect">
            <a:avLst/>
          </a:prstGeom>
          <a:noFill/>
          <a:ln w="0">
            <a:noFill/>
          </a:ln>
          <a:effectLst>
            <a:outerShdw dist="164953" dir="8100000" blurRad="114480" rotWithShape="0">
              <a:srgbClr val="000000"/>
            </a:outerShdw>
          </a:effectLst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15000" spc="-1" strike="noStrike">
                <a:solidFill>
                  <a:srgbClr val="fefbf4"/>
                </a:solidFill>
                <a:latin typeface="Inter Black"/>
                <a:ea typeface="Inter Black"/>
              </a:rPr>
              <a:t>TERIMA</a:t>
            </a:r>
            <a:br>
              <a:rPr sz="15000"/>
            </a:br>
            <a:r>
              <a:rPr b="0" lang="en-US" sz="15000" spc="-1" strike="noStrike">
                <a:solidFill>
                  <a:srgbClr val="fefbf4"/>
                </a:solidFill>
                <a:latin typeface="Inter Black"/>
                <a:ea typeface="Inter Black"/>
              </a:rPr>
              <a:t>KASIH</a:t>
            </a:r>
            <a:endParaRPr b="0" lang="id-ID" sz="15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25d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/>
          <p:cNvSpPr/>
          <p:nvPr/>
        </p:nvSpPr>
        <p:spPr>
          <a:xfrm>
            <a:off x="772560" y="365040"/>
            <a:ext cx="10181880" cy="105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i="1" lang="en-US" sz="4400" spc="-1" strike="noStrike" u="sng">
                <a:solidFill>
                  <a:srgbClr val="fefbf4"/>
                </a:solidFill>
                <a:uFillTx/>
                <a:latin typeface="Inter Black"/>
                <a:ea typeface="Inter Black"/>
              </a:rPr>
              <a:t>MEET THE TEAM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4"/>
          <p:cNvSpPr/>
          <p:nvPr/>
        </p:nvSpPr>
        <p:spPr>
          <a:xfrm>
            <a:off x="772560" y="1239480"/>
            <a:ext cx="489276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rgbClr val="c4bbb0"/>
                </a:solidFill>
                <a:latin typeface="Inter Display Medium"/>
                <a:ea typeface="Inter Display Medium"/>
              </a:rPr>
              <a:t>beginner banget.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Rectangle 5"/>
          <p:cNvSpPr/>
          <p:nvPr/>
        </p:nvSpPr>
        <p:spPr>
          <a:xfrm>
            <a:off x="807840" y="2541960"/>
            <a:ext cx="10576080" cy="3498840"/>
          </a:xfrm>
          <a:prstGeom prst="rect">
            <a:avLst/>
          </a:prstGeom>
          <a:solidFill>
            <a:srgbClr val="fefbf4"/>
          </a:solidFill>
          <a:ln>
            <a:noFill/>
          </a:ln>
          <a:effectLst>
            <a:outerShdw algn="bl" blurRad="114480" dir="0" kx="-800400" rotWithShape="0" sy="-2300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79" name="Picture 7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1113480" y="1470600"/>
            <a:ext cx="9387720" cy="5642280"/>
          </a:xfrm>
          <a:prstGeom prst="rect">
            <a:avLst/>
          </a:prstGeom>
          <a:ln w="0">
            <a:noFill/>
          </a:ln>
          <a:scene3d>
            <a:camera prst="isometricOffAxis1Top"/>
            <a:lightRig dir="t" rig="harsh">
              <a:rot lat="0" lon="0" rev="9600000"/>
            </a:lightRig>
          </a:scene3d>
          <a:sp3d extrusionH="177800" prstMaterial="matte">
            <a:bevelT prst="coolSlant" w="400050" h="95250"/>
            <a:bevelB w="0" h="0"/>
          </a:sp3d>
        </p:spPr>
      </p:pic>
      <p:sp>
        <p:nvSpPr>
          <p:cNvPr id="80" name="TextBox 8"/>
          <p:cNvSpPr/>
          <p:nvPr/>
        </p:nvSpPr>
        <p:spPr>
          <a:xfrm>
            <a:off x="6582600" y="1510200"/>
            <a:ext cx="48927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097280" algn="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c4bbb0"/>
                </a:solidFill>
                <a:latin typeface="Inter Display Medium"/>
                <a:ea typeface="Inter Display Medium"/>
              </a:rPr>
              <a:t>Deira Aisya Refani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1097280" algn="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c4bbb0"/>
                </a:solidFill>
                <a:latin typeface="Inter Display Medium"/>
                <a:ea typeface="Inter Display Medium"/>
              </a:rPr>
              <a:t>Gracella Wiendy Koesnadi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1097280" algn="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c4bbb0"/>
                </a:solidFill>
                <a:latin typeface="Inter Display Medium"/>
                <a:ea typeface="Inter Display Medium"/>
              </a:rPr>
              <a:t>Melinda Annastasia Budijono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Title 1"/>
          <p:cNvSpPr/>
          <p:nvPr/>
        </p:nvSpPr>
        <p:spPr>
          <a:xfrm>
            <a:off x="-6411600" y="5595480"/>
            <a:ext cx="13283280" cy="171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  <a:scene3d>
              <a:camera prst="orthographicFront"/>
              <a:lightRig dir="t" rig="harsh"/>
            </a:scene3d>
            <a:sp3d extrusionH="57150" prstMaterial="matte">
              <a:bevelT prst="angle" w="63500" h="12700"/>
              <a:contourClr>
                <a:schemeClr val="bg1"/>
              </a:contourClr>
            </a:sp3d>
          </a:bodyPr>
          <a:p>
            <a:pPr defTabSz="914400">
              <a:lnSpc>
                <a:spcPct val="90000"/>
              </a:lnSpc>
            </a:pPr>
            <a:r>
              <a:rPr b="1" i="1" lang="en-US" sz="6500" spc="-1" strike="noStrike" u="sng">
                <a:solidFill>
                  <a:srgbClr val="625d54"/>
                </a:solidFill>
                <a:uFillTx/>
                <a:latin typeface="Inter Black"/>
                <a:ea typeface="Inter Black"/>
              </a:rPr>
              <a:t>THE PROBLEM</a:t>
            </a:r>
            <a:endParaRPr b="0" lang="en-US" sz="6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TextBox 2"/>
          <p:cNvSpPr/>
          <p:nvPr/>
        </p:nvSpPr>
        <p:spPr>
          <a:xfrm>
            <a:off x="-5733360" y="1493280"/>
            <a:ext cx="4788360" cy="447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id-ID" sz="3200" spc="-1" strike="noStrike">
                <a:solidFill>
                  <a:schemeClr val="dk1"/>
                </a:solidFill>
                <a:latin typeface="Inter Display Medium"/>
                <a:ea typeface="Inter Display Medium"/>
              </a:rPr>
              <a:t>Dalam lingkungan kerja yang semakin kompetitif, perusahaan dihadapkan pada tantangan untuk </a:t>
            </a:r>
            <a:r>
              <a:rPr b="1" lang="id-ID" sz="3200" spc="-1" strike="noStrike">
                <a:solidFill>
                  <a:srgbClr val="c00000"/>
                </a:solidFill>
                <a:latin typeface="Inter Display Medium"/>
                <a:ea typeface="Inter Display Medium"/>
              </a:rPr>
              <a:t>memahami dan memprediksi perilaku karyawan</a:t>
            </a:r>
            <a:r>
              <a:rPr b="0" lang="id-ID" sz="3200" spc="-1" strike="noStrike">
                <a:solidFill>
                  <a:schemeClr val="dk1"/>
                </a:solidFill>
                <a:latin typeface="Inter Display Medium"/>
                <a:ea typeface="Inter Display Medium"/>
              </a:rPr>
              <a:t>, terutama terkait dengan attrisi.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Rectangle 11"/>
          <p:cNvSpPr/>
          <p:nvPr/>
        </p:nvSpPr>
        <p:spPr>
          <a:xfrm>
            <a:off x="12674880" y="-159840"/>
            <a:ext cx="6233760" cy="7101720"/>
          </a:xfrm>
          <a:prstGeom prst="rect">
            <a:avLst/>
          </a:prstGeom>
          <a:solidFill>
            <a:srgbClr val="625d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4" name="Title 1"/>
          <p:cNvSpPr/>
          <p:nvPr/>
        </p:nvSpPr>
        <p:spPr>
          <a:xfrm>
            <a:off x="12626640" y="-371160"/>
            <a:ext cx="13283280" cy="171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  <a:scene3d>
              <a:camera prst="orthographicFront"/>
              <a:lightRig dir="t" rig="harsh"/>
            </a:scene3d>
            <a:sp3d extrusionH="57150" prstMaterial="matte">
              <a:bevelT prst="angle" w="63500" h="12700"/>
              <a:contourClr>
                <a:schemeClr val="bg1"/>
              </a:contourClr>
            </a:sp3d>
          </a:bodyPr>
          <a:p>
            <a:pPr defTabSz="914400">
              <a:lnSpc>
                <a:spcPct val="90000"/>
              </a:lnSpc>
            </a:pPr>
            <a:r>
              <a:rPr b="1" i="1" lang="en-US" sz="6000" spc="-1" strike="noStrike" u="sng">
                <a:solidFill>
                  <a:srgbClr val="fefbf4"/>
                </a:solidFill>
                <a:uFillTx/>
                <a:latin typeface="Inter Black"/>
                <a:ea typeface="Inter Black"/>
              </a:rPr>
              <a:t>THE OBJECTIVE</a:t>
            </a:r>
            <a:endParaRPr b="0" lang="en-US" sz="6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TextBox 13"/>
          <p:cNvSpPr/>
          <p:nvPr/>
        </p:nvSpPr>
        <p:spPr>
          <a:xfrm>
            <a:off x="13390560" y="1528560"/>
            <a:ext cx="4940640" cy="447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id-ID" sz="3200" spc="-1" strike="noStrike">
                <a:solidFill>
                  <a:srgbClr val="fefbf4"/>
                </a:solidFill>
                <a:latin typeface="Inter Display Medium"/>
                <a:ea typeface="Inter Display Medium"/>
              </a:rPr>
              <a:t>Dapat</a:t>
            </a:r>
            <a:r>
              <a:rPr b="0" lang="id-ID" sz="3200" spc="-1" strike="noStrike">
                <a:solidFill>
                  <a:schemeClr val="dk1"/>
                </a:solidFill>
                <a:latin typeface="Inter Display Medium"/>
                <a:ea typeface="Inter Display Medium"/>
              </a:rPr>
              <a:t> </a:t>
            </a:r>
            <a:r>
              <a:rPr b="1" lang="id-ID" sz="3200" spc="-1" strike="noStrike">
                <a:solidFill>
                  <a:srgbClr val="f13b3b"/>
                </a:solidFill>
                <a:latin typeface="Inter Display Medium"/>
                <a:ea typeface="Inter Display Medium"/>
              </a:rPr>
              <a:t>memberikan wawasan</a:t>
            </a:r>
            <a:r>
              <a:rPr b="0" lang="id-ID" sz="3200" spc="-1" strike="noStrike">
                <a:solidFill>
                  <a:schemeClr val="dk1"/>
                </a:solidFill>
                <a:latin typeface="Inter Display Medium"/>
                <a:ea typeface="Inter Display Medium"/>
              </a:rPr>
              <a:t> </a:t>
            </a:r>
            <a:r>
              <a:rPr b="0" lang="id-ID" sz="3200" spc="-1" strike="noStrike">
                <a:solidFill>
                  <a:srgbClr val="fefbf4"/>
                </a:solidFill>
                <a:latin typeface="Inter Display Medium"/>
                <a:ea typeface="Inter Display Medium"/>
              </a:rPr>
              <a:t>yang dapat membantu perusahaan mengurangi tingkat attrisi, meningkatkan retensi karyawan, dan menciptakan lingkungan kerja yang lebih produktif.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25d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1"/>
          <p:cNvSpPr/>
          <p:nvPr/>
        </p:nvSpPr>
        <p:spPr>
          <a:xfrm>
            <a:off x="-114480" y="0"/>
            <a:ext cx="12305880" cy="6857640"/>
          </a:xfrm>
          <a:prstGeom prst="rect">
            <a:avLst/>
          </a:prstGeom>
          <a:solidFill>
            <a:srgbClr val="fefb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7" name="Rectangle 10"/>
          <p:cNvSpPr/>
          <p:nvPr/>
        </p:nvSpPr>
        <p:spPr>
          <a:xfrm>
            <a:off x="5958000" y="-159840"/>
            <a:ext cx="6233760" cy="7101720"/>
          </a:xfrm>
          <a:prstGeom prst="rect">
            <a:avLst/>
          </a:prstGeom>
          <a:solidFill>
            <a:srgbClr val="625d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8" name="Title 1"/>
          <p:cNvSpPr/>
          <p:nvPr/>
        </p:nvSpPr>
        <p:spPr>
          <a:xfrm>
            <a:off x="-100440" y="5595480"/>
            <a:ext cx="13283280" cy="171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  <a:scene3d>
              <a:camera prst="orthographicFront"/>
              <a:lightRig dir="t" rig="harsh"/>
            </a:scene3d>
            <a:sp3d extrusionH="57150" prstMaterial="matte">
              <a:bevelT prst="angle" w="63500" h="12700"/>
              <a:contourClr>
                <a:schemeClr val="bg1"/>
              </a:contourClr>
            </a:sp3d>
          </a:bodyPr>
          <a:p>
            <a:pPr defTabSz="914400">
              <a:lnSpc>
                <a:spcPct val="90000"/>
              </a:lnSpc>
            </a:pPr>
            <a:r>
              <a:rPr b="1" i="1" lang="en-US" sz="6500" spc="-1" strike="noStrike" u="sng">
                <a:solidFill>
                  <a:srgbClr val="625d54"/>
                </a:solidFill>
                <a:uFillTx/>
                <a:latin typeface="Inter Black"/>
                <a:ea typeface="Inter Black"/>
              </a:rPr>
              <a:t>THE PROBLEM</a:t>
            </a:r>
            <a:endParaRPr b="0" lang="en-US" sz="6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Title 1"/>
          <p:cNvSpPr/>
          <p:nvPr/>
        </p:nvSpPr>
        <p:spPr>
          <a:xfrm>
            <a:off x="-95760" y="-12152160"/>
            <a:ext cx="13283280" cy="171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  <a:scene3d>
              <a:camera prst="orthographicFront"/>
              <a:lightRig dir="t" rig="harsh"/>
            </a:scene3d>
            <a:sp3d extrusionH="57150" prstMaterial="matte">
              <a:bevelT prst="angle" w="63500" h="12700"/>
              <a:contourClr>
                <a:schemeClr val="bg1"/>
              </a:contourClr>
            </a:sp3d>
          </a:bodyPr>
          <a:p>
            <a:pPr defTabSz="914400">
              <a:lnSpc>
                <a:spcPct val="90000"/>
              </a:lnSpc>
            </a:pPr>
            <a:r>
              <a:rPr b="1" i="1" lang="en-US" sz="12000" spc="-1" strike="noStrike" u="sng">
                <a:solidFill>
                  <a:srgbClr val="fefbf4"/>
                </a:solidFill>
                <a:uFillTx/>
                <a:latin typeface="Inter Black"/>
                <a:ea typeface="Inter Black"/>
              </a:rPr>
              <a:t>THE OBJECTIVE</a:t>
            </a:r>
            <a:endParaRPr b="0" lang="en-US" sz="1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Title 1"/>
          <p:cNvSpPr/>
          <p:nvPr/>
        </p:nvSpPr>
        <p:spPr>
          <a:xfrm>
            <a:off x="5909760" y="-371160"/>
            <a:ext cx="13283280" cy="171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  <a:scene3d>
              <a:camera prst="orthographicFront"/>
              <a:lightRig dir="t" rig="harsh"/>
            </a:scene3d>
            <a:sp3d extrusionH="57150" prstMaterial="matte">
              <a:bevelT prst="angle" w="63500" h="12700"/>
              <a:contourClr>
                <a:schemeClr val="bg1"/>
              </a:contourClr>
            </a:sp3d>
          </a:bodyPr>
          <a:p>
            <a:pPr defTabSz="914400">
              <a:lnSpc>
                <a:spcPct val="90000"/>
              </a:lnSpc>
            </a:pPr>
            <a:r>
              <a:rPr b="1" i="1" lang="en-US" sz="6000" spc="-1" strike="noStrike" u="sng">
                <a:solidFill>
                  <a:srgbClr val="fefbf4"/>
                </a:solidFill>
                <a:uFillTx/>
                <a:latin typeface="Inter Black"/>
                <a:ea typeface="Inter Black"/>
              </a:rPr>
              <a:t>THE OBJECTIVE</a:t>
            </a:r>
            <a:endParaRPr b="0" lang="en-US" sz="6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TextBox 3"/>
          <p:cNvSpPr/>
          <p:nvPr/>
        </p:nvSpPr>
        <p:spPr>
          <a:xfrm>
            <a:off x="577440" y="1493280"/>
            <a:ext cx="4788360" cy="447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id-ID" sz="3200" spc="-1" strike="noStrike">
                <a:solidFill>
                  <a:schemeClr val="dk1"/>
                </a:solidFill>
                <a:latin typeface="Inter Display Medium"/>
                <a:ea typeface="Inter Display Medium"/>
              </a:rPr>
              <a:t>Dalam lingkungan kerja yang semakin kompetitif, perusahaan dihadapkan pada tantangan untuk </a:t>
            </a:r>
            <a:r>
              <a:rPr b="1" lang="id-ID" sz="3200" spc="-1" strike="noStrike">
                <a:solidFill>
                  <a:srgbClr val="c00000"/>
                </a:solidFill>
                <a:latin typeface="Inter Display Medium"/>
                <a:ea typeface="Inter Display Medium"/>
              </a:rPr>
              <a:t>memahami dan memprediksi perilaku karyawan</a:t>
            </a:r>
            <a:r>
              <a:rPr b="0" lang="id-ID" sz="3200" spc="-1" strike="noStrike">
                <a:solidFill>
                  <a:schemeClr val="dk1"/>
                </a:solidFill>
                <a:latin typeface="Inter Display Medium"/>
                <a:ea typeface="Inter Display Medium"/>
              </a:rPr>
              <a:t>, terutama terkait dengan attrisi.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TextBox 15"/>
          <p:cNvSpPr/>
          <p:nvPr/>
        </p:nvSpPr>
        <p:spPr>
          <a:xfrm>
            <a:off x="6673680" y="1528560"/>
            <a:ext cx="4940640" cy="447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id-ID" sz="3200" spc="-1" strike="noStrike">
                <a:solidFill>
                  <a:srgbClr val="fefbf4"/>
                </a:solidFill>
                <a:latin typeface="Inter Display Medium"/>
                <a:ea typeface="Inter Display Medium"/>
              </a:rPr>
              <a:t>Dapat</a:t>
            </a:r>
            <a:r>
              <a:rPr b="0" lang="id-ID" sz="3200" spc="-1" strike="noStrike">
                <a:solidFill>
                  <a:schemeClr val="dk1"/>
                </a:solidFill>
                <a:latin typeface="Inter Display Medium"/>
                <a:ea typeface="Inter Display Medium"/>
              </a:rPr>
              <a:t> </a:t>
            </a:r>
            <a:r>
              <a:rPr b="1" lang="id-ID" sz="3200" spc="-1" strike="noStrike">
                <a:solidFill>
                  <a:srgbClr val="f13b3b"/>
                </a:solidFill>
                <a:latin typeface="Inter Display Medium"/>
                <a:ea typeface="Inter Display Medium"/>
              </a:rPr>
              <a:t>memberikan wawasan</a:t>
            </a:r>
            <a:r>
              <a:rPr b="0" lang="id-ID" sz="3200" spc="-1" strike="noStrike">
                <a:solidFill>
                  <a:schemeClr val="dk1"/>
                </a:solidFill>
                <a:latin typeface="Inter Display Medium"/>
                <a:ea typeface="Inter Display Medium"/>
              </a:rPr>
              <a:t> </a:t>
            </a:r>
            <a:r>
              <a:rPr b="0" lang="id-ID" sz="3200" spc="-1" strike="noStrike">
                <a:solidFill>
                  <a:srgbClr val="fefbf4"/>
                </a:solidFill>
                <a:latin typeface="Inter Display Medium"/>
                <a:ea typeface="Inter Display Medium"/>
              </a:rPr>
              <a:t>yang dapat membantu perusahaan mengurangi tingkat attrisi, meningkatkan retensi karyawan, dan menciptakan lingkungan kerja yang lebih produktif.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4bb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1"/>
          <p:cNvSpPr/>
          <p:nvPr/>
        </p:nvSpPr>
        <p:spPr>
          <a:xfrm>
            <a:off x="478800" y="462960"/>
            <a:ext cx="10181880" cy="105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i="1" lang="en-US" sz="3700" spc="-1" strike="noStrike" u="sng">
                <a:solidFill>
                  <a:srgbClr val="625d54"/>
                </a:solidFill>
                <a:uFillTx/>
                <a:latin typeface="Inter Black"/>
                <a:ea typeface="Inter Black"/>
              </a:rPr>
              <a:t>OUR SOLUTION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itle 1"/>
          <p:cNvSpPr/>
          <p:nvPr/>
        </p:nvSpPr>
        <p:spPr>
          <a:xfrm>
            <a:off x="478800" y="2431800"/>
            <a:ext cx="10181880" cy="105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i="1" lang="en-US" sz="3700" spc="-1" strike="noStrike" u="sng">
                <a:solidFill>
                  <a:srgbClr val="625d54"/>
                </a:solidFill>
                <a:uFillTx/>
                <a:latin typeface="Inter Black"/>
                <a:ea typeface="Inter Black"/>
              </a:rPr>
              <a:t>RESEARCH QUESTIONS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Box 13"/>
          <p:cNvSpPr/>
          <p:nvPr/>
        </p:nvSpPr>
        <p:spPr>
          <a:xfrm>
            <a:off x="434520" y="1394640"/>
            <a:ext cx="824112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id-ID" sz="2400" spc="-1" strike="noStrike">
                <a:solidFill>
                  <a:schemeClr val="dk1"/>
                </a:solidFill>
                <a:latin typeface="Inter Display Medium"/>
                <a:ea typeface="Inter Display Medium"/>
              </a:rPr>
              <a:t>Mengenali aspek menggunakan model </a:t>
            </a:r>
            <a:r>
              <a:rPr b="0" i="1" lang="id-ID" sz="2400" spc="-1" strike="noStrike">
                <a:solidFill>
                  <a:schemeClr val="dk1"/>
                </a:solidFill>
                <a:latin typeface="Inter Display Medium"/>
                <a:ea typeface="Inter Display Medium"/>
              </a:rPr>
              <a:t>Machine Learning</a:t>
            </a:r>
            <a:r>
              <a:rPr b="0" lang="id-ID" sz="2400" spc="-1" strike="noStrike">
                <a:solidFill>
                  <a:schemeClr val="dk1"/>
                </a:solidFill>
                <a:latin typeface="Inter Display Medium"/>
                <a:ea typeface="Inter Display Medium"/>
              </a:rPr>
              <a:t> yang Seimbang dan Praktis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Box 14"/>
          <p:cNvSpPr/>
          <p:nvPr/>
        </p:nvSpPr>
        <p:spPr>
          <a:xfrm>
            <a:off x="519480" y="3490920"/>
            <a:ext cx="7448400" cy="26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514440" indent="-51444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id-ID" sz="2400" spc="-1" strike="noStrike">
                <a:solidFill>
                  <a:schemeClr val="dk1"/>
                </a:solidFill>
                <a:latin typeface="Inter Display Medium"/>
                <a:ea typeface="Inter Display Medium"/>
              </a:rPr>
              <a:t>Sejauh mana performa model dalam memprediksi keputusan karyawan untuk bertahan atau meninggalkan perusahaan?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id-ID" sz="2400" spc="-1" strike="noStrike">
                <a:solidFill>
                  <a:schemeClr val="dk1"/>
                </a:solidFill>
                <a:latin typeface="Inter Display Medium"/>
                <a:ea typeface="Inter Display Medium"/>
              </a:rPr>
              <a:t>Aspek apa yang memengaruhi keputusan karyawan untuk bertahan atau meninggalkan perusahaan?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Picture 18" descr=""/>
          <p:cNvPicPr/>
          <p:nvPr/>
        </p:nvPicPr>
        <p:blipFill>
          <a:blip r:embed="rId1"/>
          <a:stretch/>
        </p:blipFill>
        <p:spPr>
          <a:xfrm>
            <a:off x="7586640" y="-2490840"/>
            <a:ext cx="8236440" cy="12354480"/>
          </a:xfrm>
          <a:prstGeom prst="rect">
            <a:avLst/>
          </a:prstGeom>
          <a:ln w="0">
            <a:noFill/>
          </a:ln>
        </p:spPr>
      </p:pic>
      <p:sp>
        <p:nvSpPr>
          <p:cNvPr id="98" name="Title 1"/>
          <p:cNvSpPr/>
          <p:nvPr/>
        </p:nvSpPr>
        <p:spPr>
          <a:xfrm>
            <a:off x="-6411600" y="5595480"/>
            <a:ext cx="13283280" cy="171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  <a:scene3d>
              <a:camera prst="orthographicFront"/>
              <a:lightRig dir="t" rig="harsh"/>
            </a:scene3d>
            <a:sp3d extrusionH="57150" prstMaterial="matte">
              <a:bevelT prst="angle" w="63500" h="12700"/>
              <a:contourClr>
                <a:schemeClr val="bg1"/>
              </a:contourClr>
            </a:sp3d>
          </a:bodyPr>
          <a:p>
            <a:pPr defTabSz="914400">
              <a:lnSpc>
                <a:spcPct val="90000"/>
              </a:lnSpc>
            </a:pPr>
            <a:r>
              <a:rPr b="1" i="1" lang="en-US" sz="6500" spc="-1" strike="noStrike" u="sng">
                <a:solidFill>
                  <a:srgbClr val="625d54"/>
                </a:solidFill>
                <a:uFillTx/>
                <a:latin typeface="Inter Black"/>
                <a:ea typeface="Inter Black"/>
              </a:rPr>
              <a:t>THE PROBLEM</a:t>
            </a:r>
            <a:endParaRPr b="0" lang="en-US" sz="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Box 20"/>
          <p:cNvSpPr/>
          <p:nvPr/>
        </p:nvSpPr>
        <p:spPr>
          <a:xfrm>
            <a:off x="-5733360" y="1493280"/>
            <a:ext cx="4788360" cy="447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id-ID" sz="3200" spc="-1" strike="noStrike">
                <a:solidFill>
                  <a:schemeClr val="dk1"/>
                </a:solidFill>
                <a:latin typeface="Inter Display Medium"/>
                <a:ea typeface="Inter Display Medium"/>
              </a:rPr>
              <a:t>Dalam lingkungan kerja yang semakin kompetitif, perusahaan dihadapkan pada tantangan untuk </a:t>
            </a:r>
            <a:r>
              <a:rPr b="1" lang="id-ID" sz="3200" spc="-1" strike="noStrike">
                <a:solidFill>
                  <a:srgbClr val="c00000"/>
                </a:solidFill>
                <a:latin typeface="Inter Display Medium"/>
                <a:ea typeface="Inter Display Medium"/>
              </a:rPr>
              <a:t>memahami dan memprediksi perilaku karyawan</a:t>
            </a:r>
            <a:r>
              <a:rPr b="0" lang="id-ID" sz="3200" spc="-1" strike="noStrike">
                <a:solidFill>
                  <a:schemeClr val="dk1"/>
                </a:solidFill>
                <a:latin typeface="Inter Display Medium"/>
                <a:ea typeface="Inter Display Medium"/>
              </a:rPr>
              <a:t>, terutama terkait dengan attrisi.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Rectangle 21"/>
          <p:cNvSpPr/>
          <p:nvPr/>
        </p:nvSpPr>
        <p:spPr>
          <a:xfrm>
            <a:off x="12674880" y="-159840"/>
            <a:ext cx="6233760" cy="7101720"/>
          </a:xfrm>
          <a:prstGeom prst="rect">
            <a:avLst/>
          </a:prstGeom>
          <a:solidFill>
            <a:srgbClr val="625d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1" name="Title 1"/>
          <p:cNvSpPr/>
          <p:nvPr/>
        </p:nvSpPr>
        <p:spPr>
          <a:xfrm>
            <a:off x="12626640" y="-371160"/>
            <a:ext cx="13283280" cy="171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  <a:scene3d>
              <a:camera prst="orthographicFront"/>
              <a:lightRig dir="t" rig="harsh"/>
            </a:scene3d>
            <a:sp3d extrusionH="57150" prstMaterial="matte">
              <a:bevelT prst="angle" w="63500" h="12700"/>
              <a:contourClr>
                <a:schemeClr val="bg1"/>
              </a:contourClr>
            </a:sp3d>
          </a:bodyPr>
          <a:p>
            <a:pPr defTabSz="914400">
              <a:lnSpc>
                <a:spcPct val="90000"/>
              </a:lnSpc>
            </a:pPr>
            <a:r>
              <a:rPr b="1" i="1" lang="en-US" sz="6000" spc="-1" strike="noStrike" u="sng">
                <a:solidFill>
                  <a:srgbClr val="fefbf4"/>
                </a:solidFill>
                <a:uFillTx/>
                <a:latin typeface="Inter Black"/>
                <a:ea typeface="Inter Black"/>
              </a:rPr>
              <a:t>THE OBJECTIVE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Box 23"/>
          <p:cNvSpPr/>
          <p:nvPr/>
        </p:nvSpPr>
        <p:spPr>
          <a:xfrm>
            <a:off x="13390560" y="1528560"/>
            <a:ext cx="4940640" cy="447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id-ID" sz="3200" spc="-1" strike="noStrike">
                <a:solidFill>
                  <a:srgbClr val="fefbf4"/>
                </a:solidFill>
                <a:latin typeface="Inter Display Medium"/>
                <a:ea typeface="Inter Display Medium"/>
              </a:rPr>
              <a:t>Dapat</a:t>
            </a:r>
            <a:r>
              <a:rPr b="0" lang="id-ID" sz="3200" spc="-1" strike="noStrike">
                <a:solidFill>
                  <a:schemeClr val="dk1"/>
                </a:solidFill>
                <a:latin typeface="Inter Display Medium"/>
                <a:ea typeface="Inter Display Medium"/>
              </a:rPr>
              <a:t> </a:t>
            </a:r>
            <a:r>
              <a:rPr b="1" lang="id-ID" sz="3200" spc="-1" strike="noStrike">
                <a:solidFill>
                  <a:srgbClr val="f13b3b"/>
                </a:solidFill>
                <a:latin typeface="Inter Display Medium"/>
                <a:ea typeface="Inter Display Medium"/>
              </a:rPr>
              <a:t>memberikan wawasan</a:t>
            </a:r>
            <a:r>
              <a:rPr b="0" lang="id-ID" sz="3200" spc="-1" strike="noStrike">
                <a:solidFill>
                  <a:schemeClr val="dk1"/>
                </a:solidFill>
                <a:latin typeface="Inter Display Medium"/>
                <a:ea typeface="Inter Display Medium"/>
              </a:rPr>
              <a:t> </a:t>
            </a:r>
            <a:r>
              <a:rPr b="0" lang="id-ID" sz="3200" spc="-1" strike="noStrike">
                <a:solidFill>
                  <a:srgbClr val="fefbf4"/>
                </a:solidFill>
                <a:latin typeface="Inter Display Medium"/>
                <a:ea typeface="Inter Display Medium"/>
              </a:rPr>
              <a:t>yang dapat membantu perusahaan mengurangi tingkat attrisi, meningkatkan retensi karyawan, dan menciptakan lingkungan kerja yang lebih produktif.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4bb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" descr=""/>
          <p:cNvPicPr/>
          <p:nvPr/>
        </p:nvPicPr>
        <p:blipFill>
          <a:blip r:embed="rId1"/>
          <a:stretch/>
        </p:blipFill>
        <p:spPr>
          <a:xfrm>
            <a:off x="-4561560" y="-2490840"/>
            <a:ext cx="8236440" cy="12354480"/>
          </a:xfrm>
          <a:prstGeom prst="rect">
            <a:avLst/>
          </a:prstGeom>
          <a:ln w="0">
            <a:noFill/>
          </a:ln>
        </p:spPr>
      </p:pic>
      <p:sp>
        <p:nvSpPr>
          <p:cNvPr id="104" name="Title 1"/>
          <p:cNvSpPr/>
          <p:nvPr/>
        </p:nvSpPr>
        <p:spPr>
          <a:xfrm>
            <a:off x="3467880" y="917640"/>
            <a:ext cx="13283280" cy="171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  <a:scene3d>
              <a:camera prst="orthographicFront"/>
              <a:lightRig dir="t" rig="harsh"/>
            </a:scene3d>
            <a:sp3d extrusionH="57150" prstMaterial="matte">
              <a:bevelT prst="angle" w="63500" h="12700"/>
              <a:contourClr>
                <a:schemeClr val="bg1"/>
              </a:contourClr>
            </a:sp3d>
          </a:bodyPr>
          <a:p>
            <a:pPr defTabSz="914400">
              <a:lnSpc>
                <a:spcPct val="90000"/>
              </a:lnSpc>
            </a:pPr>
            <a:r>
              <a:rPr b="1" i="1" lang="en-US" sz="9000" spc="-1" strike="noStrike" u="sng">
                <a:solidFill>
                  <a:srgbClr val="625d54"/>
                </a:solidFill>
                <a:uFillTx/>
                <a:latin typeface="Inter Black"/>
                <a:ea typeface="Inter Black"/>
              </a:rPr>
              <a:t>IMPORTING</a:t>
            </a:r>
            <a:endParaRPr b="0" lang="en-US" sz="9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</a:pPr>
            <a:r>
              <a:rPr b="1" i="1" lang="en-US" sz="9000" spc="-1" strike="noStrike" u="sng">
                <a:solidFill>
                  <a:srgbClr val="625d54"/>
                </a:solidFill>
                <a:uFillTx/>
                <a:latin typeface="Inter Black"/>
                <a:ea typeface="Inter Black"/>
              </a:rPr>
              <a:t>LIBRARIES</a:t>
            </a:r>
            <a:endParaRPr b="0" lang="en-US" sz="9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Box 9"/>
          <p:cNvSpPr/>
          <p:nvPr/>
        </p:nvSpPr>
        <p:spPr>
          <a:xfrm>
            <a:off x="3942360" y="3794760"/>
            <a:ext cx="129672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6000" spc="-1" strike="noStrike">
                <a:solidFill>
                  <a:schemeClr val="dk1"/>
                </a:solidFill>
                <a:latin typeface="Inter Variable Text ExtraBold"/>
                <a:ea typeface="Inter Variable Text ExtraBold"/>
              </a:rPr>
              <a:t>01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Box 12"/>
          <p:cNvSpPr/>
          <p:nvPr/>
        </p:nvSpPr>
        <p:spPr>
          <a:xfrm>
            <a:off x="3942360" y="4924800"/>
            <a:ext cx="129672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6000" spc="-1" strike="noStrike">
                <a:solidFill>
                  <a:schemeClr val="dk1"/>
                </a:solidFill>
                <a:latin typeface="Inter Variable Text ExtraBold"/>
                <a:ea typeface="Inter Variable Text ExtraBold"/>
              </a:rPr>
              <a:t>02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Box 15"/>
          <p:cNvSpPr/>
          <p:nvPr/>
        </p:nvSpPr>
        <p:spPr>
          <a:xfrm>
            <a:off x="5239440" y="3871800"/>
            <a:ext cx="687348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5000" spc="-1" strike="noStrike">
                <a:solidFill>
                  <a:schemeClr val="dk1"/>
                </a:solidFill>
                <a:latin typeface="Inter Variable Text ExtraBold"/>
                <a:ea typeface="Inter Variable Text ExtraBold"/>
              </a:rPr>
              <a:t>Sumber Eksternal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Box 16"/>
          <p:cNvSpPr/>
          <p:nvPr/>
        </p:nvSpPr>
        <p:spPr>
          <a:xfrm>
            <a:off x="5239440" y="5001840"/>
            <a:ext cx="687348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5000" spc="-1" strike="noStrike">
                <a:solidFill>
                  <a:schemeClr val="dk1"/>
                </a:solidFill>
                <a:latin typeface="Inter Variable Text ExtraBold"/>
                <a:ea typeface="Inter Variable Text ExtraBold"/>
              </a:rPr>
              <a:t>Library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Rectangle 17"/>
          <p:cNvSpPr/>
          <p:nvPr/>
        </p:nvSpPr>
        <p:spPr>
          <a:xfrm>
            <a:off x="731520" y="9282960"/>
            <a:ext cx="10728720" cy="147384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!pip install catboost lightgbm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!pip install plotly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Title 1"/>
          <p:cNvSpPr/>
          <p:nvPr/>
        </p:nvSpPr>
        <p:spPr>
          <a:xfrm>
            <a:off x="883800" y="8240760"/>
            <a:ext cx="10181880" cy="105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i="1" lang="en-US" sz="4400" spc="-1" strike="noStrike" u="sng">
                <a:solidFill>
                  <a:srgbClr val="625d54"/>
                </a:solidFill>
                <a:uFillTx/>
                <a:latin typeface="Inter Black"/>
                <a:ea typeface="Inter Black"/>
              </a:rPr>
              <a:t>SUMBER EKSTERNAL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1" name="Group 19"/>
          <p:cNvGrpSpPr/>
          <p:nvPr/>
        </p:nvGrpSpPr>
        <p:grpSpPr>
          <a:xfrm>
            <a:off x="-912240" y="12246840"/>
            <a:ext cx="14983200" cy="1496520"/>
            <a:chOff x="-912240" y="12246840"/>
            <a:chExt cx="14983200" cy="1496520"/>
          </a:xfrm>
        </p:grpSpPr>
        <p:grpSp>
          <p:nvGrpSpPr>
            <p:cNvPr id="112" name="Group 20"/>
            <p:cNvGrpSpPr/>
            <p:nvPr/>
          </p:nvGrpSpPr>
          <p:grpSpPr>
            <a:xfrm>
              <a:off x="-912240" y="12246840"/>
              <a:ext cx="9992160" cy="1496520"/>
              <a:chOff x="-912240" y="12246840"/>
              <a:chExt cx="9992160" cy="1496520"/>
            </a:xfrm>
          </p:grpSpPr>
          <p:grpSp>
            <p:nvGrpSpPr>
              <p:cNvPr id="113" name="Group 24"/>
              <p:cNvGrpSpPr/>
              <p:nvPr/>
            </p:nvGrpSpPr>
            <p:grpSpPr>
              <a:xfrm>
                <a:off x="-912240" y="12246840"/>
                <a:ext cx="4990680" cy="1496520"/>
                <a:chOff x="-912240" y="12246840"/>
                <a:chExt cx="4990680" cy="1496520"/>
              </a:xfrm>
            </p:grpSpPr>
            <p:pic>
              <p:nvPicPr>
                <p:cNvPr id="114" name="Picture 28" descr=""/>
                <p:cNvPicPr/>
                <p:nvPr/>
              </p:nvPicPr>
              <p:blipFill>
                <a:blip r:embed="rId2"/>
                <a:stretch/>
              </p:blipFill>
              <p:spPr>
                <a:xfrm>
                  <a:off x="-912240" y="1224684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115" name="Picture 29" descr=""/>
                <p:cNvPicPr/>
                <p:nvPr/>
              </p:nvPicPr>
              <p:blipFill>
                <a:blip r:embed="rId3"/>
                <a:stretch/>
              </p:blipFill>
              <p:spPr>
                <a:xfrm>
                  <a:off x="1588320" y="1224684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grpSp>
            <p:nvGrpSpPr>
              <p:cNvPr id="116" name="Group 25"/>
              <p:cNvGrpSpPr/>
              <p:nvPr/>
            </p:nvGrpSpPr>
            <p:grpSpPr>
              <a:xfrm>
                <a:off x="4088880" y="12246840"/>
                <a:ext cx="4991040" cy="1496520"/>
                <a:chOff x="4088880" y="12246840"/>
                <a:chExt cx="4991040" cy="1496520"/>
              </a:xfrm>
            </p:grpSpPr>
            <p:pic>
              <p:nvPicPr>
                <p:cNvPr id="117" name="Picture 26" descr="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4088880" y="1224684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118" name="Picture 27" descr=""/>
                <p:cNvPicPr/>
                <p:nvPr/>
              </p:nvPicPr>
              <p:blipFill>
                <a:blip r:embed="rId5"/>
                <a:stretch/>
              </p:blipFill>
              <p:spPr>
                <a:xfrm>
                  <a:off x="6589800" y="1224684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  <p:grpSp>
          <p:nvGrpSpPr>
            <p:cNvPr id="119" name="Group 21"/>
            <p:cNvGrpSpPr/>
            <p:nvPr/>
          </p:nvGrpSpPr>
          <p:grpSpPr>
            <a:xfrm>
              <a:off x="9080280" y="12246840"/>
              <a:ext cx="4990680" cy="1496520"/>
              <a:chOff x="9080280" y="12246840"/>
              <a:chExt cx="4990680" cy="1496520"/>
            </a:xfrm>
          </p:grpSpPr>
          <p:pic>
            <p:nvPicPr>
              <p:cNvPr id="120" name="Picture 22" descr=""/>
              <p:cNvPicPr/>
              <p:nvPr/>
            </p:nvPicPr>
            <p:blipFill>
              <a:blip r:embed="rId6"/>
              <a:stretch/>
            </p:blipFill>
            <p:spPr>
              <a:xfrm>
                <a:off x="9080280" y="12246840"/>
                <a:ext cx="2490120" cy="14965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21" name="Picture 23" descr=""/>
              <p:cNvPicPr/>
              <p:nvPr/>
            </p:nvPicPr>
            <p:blipFill>
              <a:blip r:embed="rId7"/>
              <a:stretch/>
            </p:blipFill>
            <p:spPr>
              <a:xfrm>
                <a:off x="11580840" y="12246840"/>
                <a:ext cx="2490120" cy="149652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sp>
        <p:nvSpPr>
          <p:cNvPr id="122" name="Rectangle 30"/>
          <p:cNvSpPr/>
          <p:nvPr/>
        </p:nvSpPr>
        <p:spPr>
          <a:xfrm>
            <a:off x="0" y="11352240"/>
            <a:ext cx="12191760" cy="2744640"/>
          </a:xfrm>
          <a:prstGeom prst="rect">
            <a:avLst/>
          </a:prstGeom>
          <a:gradFill rotWithShape="0">
            <a:gsLst>
              <a:gs pos="35000">
                <a:srgbClr val="fefbf4">
                  <a:alpha val="80000"/>
                </a:srgbClr>
              </a:gs>
              <a:gs pos="88000">
                <a:srgbClr val="e6e6e6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3" name="Rectangle 31"/>
          <p:cNvSpPr/>
          <p:nvPr/>
        </p:nvSpPr>
        <p:spPr>
          <a:xfrm>
            <a:off x="12674880" y="-7299720"/>
            <a:ext cx="6233760" cy="7101720"/>
          </a:xfrm>
          <a:prstGeom prst="rect">
            <a:avLst/>
          </a:prstGeom>
          <a:solidFill>
            <a:srgbClr val="625d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p:transition spd="slow"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b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" descr=""/>
          <p:cNvPicPr/>
          <p:nvPr/>
        </p:nvPicPr>
        <p:blipFill>
          <a:blip r:embed="rId1"/>
          <a:stretch/>
        </p:blipFill>
        <p:spPr>
          <a:xfrm>
            <a:off x="-4561560" y="-9609840"/>
            <a:ext cx="8236440" cy="12354480"/>
          </a:xfrm>
          <a:prstGeom prst="rect">
            <a:avLst/>
          </a:prstGeom>
          <a:ln w="0">
            <a:noFill/>
          </a:ln>
        </p:spPr>
      </p:pic>
      <p:sp>
        <p:nvSpPr>
          <p:cNvPr id="125" name="Title 1"/>
          <p:cNvSpPr/>
          <p:nvPr/>
        </p:nvSpPr>
        <p:spPr>
          <a:xfrm>
            <a:off x="3467880" y="-6201720"/>
            <a:ext cx="13283280" cy="171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  <a:scene3d>
              <a:camera prst="orthographicFront"/>
              <a:lightRig dir="t" rig="harsh"/>
            </a:scene3d>
            <a:sp3d extrusionH="57150" prstMaterial="matte">
              <a:bevelT prst="angle" w="63500" h="12700"/>
              <a:contourClr>
                <a:schemeClr val="bg1"/>
              </a:contourClr>
            </a:sp3d>
          </a:bodyPr>
          <a:p>
            <a:pPr defTabSz="914400">
              <a:lnSpc>
                <a:spcPct val="90000"/>
              </a:lnSpc>
            </a:pPr>
            <a:r>
              <a:rPr b="1" i="1" lang="en-US" sz="9000" spc="-1" strike="noStrike" u="sng">
                <a:solidFill>
                  <a:srgbClr val="625d54"/>
                </a:solidFill>
                <a:uFillTx/>
                <a:latin typeface="Inter Black"/>
                <a:ea typeface="Inter Black"/>
              </a:rPr>
              <a:t>IMPORTING</a:t>
            </a:r>
            <a:endParaRPr b="0" lang="en-US" sz="9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</a:pPr>
            <a:r>
              <a:rPr b="1" i="1" lang="en-US" sz="9000" spc="-1" strike="noStrike" u="sng">
                <a:solidFill>
                  <a:srgbClr val="625d54"/>
                </a:solidFill>
                <a:uFillTx/>
                <a:latin typeface="Inter Black"/>
                <a:ea typeface="Inter Black"/>
              </a:rPr>
              <a:t>LIBRARIES</a:t>
            </a:r>
            <a:endParaRPr b="0" lang="en-US" sz="9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Box 9"/>
          <p:cNvSpPr/>
          <p:nvPr/>
        </p:nvSpPr>
        <p:spPr>
          <a:xfrm>
            <a:off x="3942360" y="-3324240"/>
            <a:ext cx="129672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6000" spc="-1" strike="noStrike">
                <a:solidFill>
                  <a:schemeClr val="dk1"/>
                </a:solidFill>
                <a:latin typeface="Inter Variable Text ExtraBold"/>
                <a:ea typeface="Inter Variable Text ExtraBold"/>
              </a:rPr>
              <a:t>01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Box 12"/>
          <p:cNvSpPr/>
          <p:nvPr/>
        </p:nvSpPr>
        <p:spPr>
          <a:xfrm>
            <a:off x="3942360" y="-2194560"/>
            <a:ext cx="129672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6000" spc="-1" strike="noStrike">
                <a:solidFill>
                  <a:schemeClr val="dk1"/>
                </a:solidFill>
                <a:latin typeface="Inter Variable Text ExtraBold"/>
                <a:ea typeface="Inter Variable Text ExtraBold"/>
              </a:rPr>
              <a:t>02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Box 15"/>
          <p:cNvSpPr/>
          <p:nvPr/>
        </p:nvSpPr>
        <p:spPr>
          <a:xfrm>
            <a:off x="5239440" y="-3247560"/>
            <a:ext cx="687348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5000" spc="-1" strike="noStrike">
                <a:solidFill>
                  <a:schemeClr val="dk1"/>
                </a:solidFill>
                <a:latin typeface="Inter Variable Text ExtraBold"/>
                <a:ea typeface="Inter Variable Text ExtraBold"/>
              </a:rPr>
              <a:t>Sumber Eksternal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Box 16"/>
          <p:cNvSpPr/>
          <p:nvPr/>
        </p:nvSpPr>
        <p:spPr>
          <a:xfrm>
            <a:off x="5239440" y="-2117520"/>
            <a:ext cx="687348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5000" spc="-1" strike="noStrike">
                <a:solidFill>
                  <a:schemeClr val="dk1"/>
                </a:solidFill>
                <a:latin typeface="Inter Variable Text ExtraBold"/>
                <a:ea typeface="Inter Variable Text ExtraBold"/>
              </a:rPr>
              <a:t>Library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Rectangle 5"/>
          <p:cNvSpPr/>
          <p:nvPr/>
        </p:nvSpPr>
        <p:spPr>
          <a:xfrm>
            <a:off x="731520" y="2043720"/>
            <a:ext cx="10728720" cy="147384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0070c0"/>
                </a:solidFill>
                <a:latin typeface="Courier New"/>
              </a:rPr>
              <a:t>!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pip install catboost lightgbm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0070c0"/>
                </a:solidFill>
                <a:latin typeface="Courier New"/>
              </a:rPr>
              <a:t>!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pip install plotly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Title 1"/>
          <p:cNvSpPr/>
          <p:nvPr/>
        </p:nvSpPr>
        <p:spPr>
          <a:xfrm>
            <a:off x="883800" y="1001520"/>
            <a:ext cx="10181880" cy="105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i="1" lang="en-US" sz="4400" spc="-1" strike="noStrike" u="sng">
                <a:solidFill>
                  <a:srgbClr val="625d54"/>
                </a:solidFill>
                <a:uFillTx/>
                <a:latin typeface="Inter Black"/>
                <a:ea typeface="Inter Black"/>
              </a:rPr>
              <a:t>SUMBER EKSTERNAL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2" name="Group 144"/>
          <p:cNvGrpSpPr/>
          <p:nvPr/>
        </p:nvGrpSpPr>
        <p:grpSpPr>
          <a:xfrm>
            <a:off x="-912240" y="4968000"/>
            <a:ext cx="15045840" cy="9098640"/>
            <a:chOff x="-912240" y="4968000"/>
            <a:chExt cx="15045840" cy="9098640"/>
          </a:xfrm>
        </p:grpSpPr>
        <p:grpSp>
          <p:nvGrpSpPr>
            <p:cNvPr id="133" name="Group 145"/>
            <p:cNvGrpSpPr/>
            <p:nvPr/>
          </p:nvGrpSpPr>
          <p:grpSpPr>
            <a:xfrm>
              <a:off x="-912240" y="4968000"/>
              <a:ext cx="14983200" cy="1496520"/>
              <a:chOff x="-912240" y="4968000"/>
              <a:chExt cx="14983200" cy="1496520"/>
            </a:xfrm>
          </p:grpSpPr>
          <p:grpSp>
            <p:nvGrpSpPr>
              <p:cNvPr id="134" name="Group 190"/>
              <p:cNvGrpSpPr/>
              <p:nvPr/>
            </p:nvGrpSpPr>
            <p:grpSpPr>
              <a:xfrm>
                <a:off x="-912240" y="4968000"/>
                <a:ext cx="9992160" cy="1496520"/>
                <a:chOff x="-912240" y="4968000"/>
                <a:chExt cx="9992160" cy="1496520"/>
              </a:xfrm>
            </p:grpSpPr>
            <p:grpSp>
              <p:nvGrpSpPr>
                <p:cNvPr id="135" name="Group 194"/>
                <p:cNvGrpSpPr/>
                <p:nvPr/>
              </p:nvGrpSpPr>
              <p:grpSpPr>
                <a:xfrm>
                  <a:off x="-912240" y="4968000"/>
                  <a:ext cx="4990680" cy="1496520"/>
                  <a:chOff x="-912240" y="4968000"/>
                  <a:chExt cx="4990680" cy="1496520"/>
                </a:xfrm>
              </p:grpSpPr>
              <p:pic>
                <p:nvPicPr>
                  <p:cNvPr id="136" name="Picture 198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-912240" y="496800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137" name="Picture 199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1588320" y="496800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138" name="Group 195"/>
                <p:cNvGrpSpPr/>
                <p:nvPr/>
              </p:nvGrpSpPr>
              <p:grpSpPr>
                <a:xfrm>
                  <a:off x="4088880" y="4968000"/>
                  <a:ext cx="4991040" cy="1496520"/>
                  <a:chOff x="4088880" y="4968000"/>
                  <a:chExt cx="4991040" cy="1496520"/>
                </a:xfrm>
              </p:grpSpPr>
              <p:pic>
                <p:nvPicPr>
                  <p:cNvPr id="139" name="Picture 196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4088880" y="496800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140" name="Picture 197" descr=""/>
                  <p:cNvPicPr/>
                  <p:nvPr/>
                </p:nvPicPr>
                <p:blipFill>
                  <a:blip r:embed="rId5"/>
                  <a:stretch/>
                </p:blipFill>
                <p:spPr>
                  <a:xfrm>
                    <a:off x="6589800" y="496800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</p:grpSp>
          <p:grpSp>
            <p:nvGrpSpPr>
              <p:cNvPr id="141" name="Group 191"/>
              <p:cNvGrpSpPr/>
              <p:nvPr/>
            </p:nvGrpSpPr>
            <p:grpSpPr>
              <a:xfrm>
                <a:off x="9080280" y="4968000"/>
                <a:ext cx="4990680" cy="1496520"/>
                <a:chOff x="9080280" y="4968000"/>
                <a:chExt cx="4990680" cy="1496520"/>
              </a:xfrm>
            </p:grpSpPr>
            <p:pic>
              <p:nvPicPr>
                <p:cNvPr id="142" name="Picture 192" descr=""/>
                <p:cNvPicPr/>
                <p:nvPr/>
              </p:nvPicPr>
              <p:blipFill>
                <a:blip r:embed="rId6"/>
                <a:stretch/>
              </p:blipFill>
              <p:spPr>
                <a:xfrm>
                  <a:off x="9080280" y="496800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143" name="Picture 193" descr=""/>
                <p:cNvPicPr/>
                <p:nvPr/>
              </p:nvPicPr>
              <p:blipFill>
                <a:blip r:embed="rId7"/>
                <a:stretch/>
              </p:blipFill>
              <p:spPr>
                <a:xfrm>
                  <a:off x="11580840" y="496800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  <p:grpSp>
          <p:nvGrpSpPr>
            <p:cNvPr id="144" name="Group 146"/>
            <p:cNvGrpSpPr/>
            <p:nvPr/>
          </p:nvGrpSpPr>
          <p:grpSpPr>
            <a:xfrm>
              <a:off x="-912240" y="6868440"/>
              <a:ext cx="14983200" cy="1496520"/>
              <a:chOff x="-912240" y="6868440"/>
              <a:chExt cx="14983200" cy="1496520"/>
            </a:xfrm>
          </p:grpSpPr>
          <p:grpSp>
            <p:nvGrpSpPr>
              <p:cNvPr id="145" name="Group 180"/>
              <p:cNvGrpSpPr/>
              <p:nvPr/>
            </p:nvGrpSpPr>
            <p:grpSpPr>
              <a:xfrm>
                <a:off x="-912240" y="6868440"/>
                <a:ext cx="9992160" cy="1496520"/>
                <a:chOff x="-912240" y="6868440"/>
                <a:chExt cx="9992160" cy="1496520"/>
              </a:xfrm>
            </p:grpSpPr>
            <p:grpSp>
              <p:nvGrpSpPr>
                <p:cNvPr id="146" name="Group 184"/>
                <p:cNvGrpSpPr/>
                <p:nvPr/>
              </p:nvGrpSpPr>
              <p:grpSpPr>
                <a:xfrm>
                  <a:off x="-912240" y="6868440"/>
                  <a:ext cx="4990680" cy="1496520"/>
                  <a:chOff x="-912240" y="6868440"/>
                  <a:chExt cx="4990680" cy="1496520"/>
                </a:xfrm>
              </p:grpSpPr>
              <p:pic>
                <p:nvPicPr>
                  <p:cNvPr id="147" name="Picture 188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-912240" y="686844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148" name="Picture 189" descr=""/>
                  <p:cNvPicPr/>
                  <p:nvPr/>
                </p:nvPicPr>
                <p:blipFill>
                  <a:blip r:embed="rId9"/>
                  <a:stretch/>
                </p:blipFill>
                <p:spPr>
                  <a:xfrm>
                    <a:off x="1588320" y="686844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149" name="Group 185"/>
                <p:cNvGrpSpPr/>
                <p:nvPr/>
              </p:nvGrpSpPr>
              <p:grpSpPr>
                <a:xfrm>
                  <a:off x="4088880" y="6868440"/>
                  <a:ext cx="4991040" cy="1496520"/>
                  <a:chOff x="4088880" y="6868440"/>
                  <a:chExt cx="4991040" cy="1496520"/>
                </a:xfrm>
              </p:grpSpPr>
              <p:pic>
                <p:nvPicPr>
                  <p:cNvPr id="150" name="Picture 186" descr=""/>
                  <p:cNvPicPr/>
                  <p:nvPr/>
                </p:nvPicPr>
                <p:blipFill>
                  <a:blip r:embed="rId10"/>
                  <a:stretch/>
                </p:blipFill>
                <p:spPr>
                  <a:xfrm>
                    <a:off x="4088880" y="686844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151" name="Picture 187" descr=""/>
                  <p:cNvPicPr/>
                  <p:nvPr/>
                </p:nvPicPr>
                <p:blipFill>
                  <a:blip r:embed="rId11"/>
                  <a:stretch/>
                </p:blipFill>
                <p:spPr>
                  <a:xfrm>
                    <a:off x="6589800" y="686844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</p:grpSp>
          <p:grpSp>
            <p:nvGrpSpPr>
              <p:cNvPr id="152" name="Group 181"/>
              <p:cNvGrpSpPr/>
              <p:nvPr/>
            </p:nvGrpSpPr>
            <p:grpSpPr>
              <a:xfrm>
                <a:off x="9080280" y="6868440"/>
                <a:ext cx="4990680" cy="1496520"/>
                <a:chOff x="9080280" y="6868440"/>
                <a:chExt cx="4990680" cy="1496520"/>
              </a:xfrm>
            </p:grpSpPr>
            <p:pic>
              <p:nvPicPr>
                <p:cNvPr id="153" name="Picture 182" descr=""/>
                <p:cNvPicPr/>
                <p:nvPr/>
              </p:nvPicPr>
              <p:blipFill>
                <a:blip r:embed="rId12"/>
                <a:stretch/>
              </p:blipFill>
              <p:spPr>
                <a:xfrm>
                  <a:off x="9080280" y="686844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154" name="Picture 183" descr=""/>
                <p:cNvPicPr/>
                <p:nvPr/>
              </p:nvPicPr>
              <p:blipFill>
                <a:blip r:embed="rId13"/>
                <a:stretch/>
              </p:blipFill>
              <p:spPr>
                <a:xfrm>
                  <a:off x="11580840" y="686844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  <p:grpSp>
          <p:nvGrpSpPr>
            <p:cNvPr id="155" name="Group 147"/>
            <p:cNvGrpSpPr/>
            <p:nvPr/>
          </p:nvGrpSpPr>
          <p:grpSpPr>
            <a:xfrm>
              <a:off x="-902160" y="8769240"/>
              <a:ext cx="14983200" cy="1496520"/>
              <a:chOff x="-902160" y="8769240"/>
              <a:chExt cx="14983200" cy="1496520"/>
            </a:xfrm>
          </p:grpSpPr>
          <p:grpSp>
            <p:nvGrpSpPr>
              <p:cNvPr id="156" name="Group 170"/>
              <p:cNvGrpSpPr/>
              <p:nvPr/>
            </p:nvGrpSpPr>
            <p:grpSpPr>
              <a:xfrm>
                <a:off x="-902160" y="8769240"/>
                <a:ext cx="9992160" cy="1496520"/>
                <a:chOff x="-902160" y="8769240"/>
                <a:chExt cx="9992160" cy="1496520"/>
              </a:xfrm>
            </p:grpSpPr>
            <p:grpSp>
              <p:nvGrpSpPr>
                <p:cNvPr id="157" name="Group 174"/>
                <p:cNvGrpSpPr/>
                <p:nvPr/>
              </p:nvGrpSpPr>
              <p:grpSpPr>
                <a:xfrm>
                  <a:off x="-902160" y="8769240"/>
                  <a:ext cx="4990680" cy="1496520"/>
                  <a:chOff x="-902160" y="8769240"/>
                  <a:chExt cx="4990680" cy="1496520"/>
                </a:xfrm>
              </p:grpSpPr>
              <p:pic>
                <p:nvPicPr>
                  <p:cNvPr id="158" name="Picture 178" descr=""/>
                  <p:cNvPicPr/>
                  <p:nvPr/>
                </p:nvPicPr>
                <p:blipFill>
                  <a:blip r:embed="rId14"/>
                  <a:stretch/>
                </p:blipFill>
                <p:spPr>
                  <a:xfrm>
                    <a:off x="-902160" y="876924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159" name="Picture 179" descr=""/>
                  <p:cNvPicPr/>
                  <p:nvPr/>
                </p:nvPicPr>
                <p:blipFill>
                  <a:blip r:embed="rId15"/>
                  <a:stretch/>
                </p:blipFill>
                <p:spPr>
                  <a:xfrm>
                    <a:off x="1598400" y="876924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160" name="Group 175"/>
                <p:cNvGrpSpPr/>
                <p:nvPr/>
              </p:nvGrpSpPr>
              <p:grpSpPr>
                <a:xfrm>
                  <a:off x="4098960" y="8769240"/>
                  <a:ext cx="4991040" cy="1496520"/>
                  <a:chOff x="4098960" y="8769240"/>
                  <a:chExt cx="4991040" cy="1496520"/>
                </a:xfrm>
              </p:grpSpPr>
              <p:pic>
                <p:nvPicPr>
                  <p:cNvPr id="161" name="Picture 176" descr=""/>
                  <p:cNvPicPr/>
                  <p:nvPr/>
                </p:nvPicPr>
                <p:blipFill>
                  <a:blip r:embed="rId16"/>
                  <a:stretch/>
                </p:blipFill>
                <p:spPr>
                  <a:xfrm>
                    <a:off x="4098960" y="876924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162" name="Picture 177" descr=""/>
                  <p:cNvPicPr/>
                  <p:nvPr/>
                </p:nvPicPr>
                <p:blipFill>
                  <a:blip r:embed="rId17"/>
                  <a:stretch/>
                </p:blipFill>
                <p:spPr>
                  <a:xfrm>
                    <a:off x="6599880" y="876924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</p:grpSp>
          <p:grpSp>
            <p:nvGrpSpPr>
              <p:cNvPr id="163" name="Group 171"/>
              <p:cNvGrpSpPr/>
              <p:nvPr/>
            </p:nvGrpSpPr>
            <p:grpSpPr>
              <a:xfrm>
                <a:off x="9090360" y="8769240"/>
                <a:ext cx="4990680" cy="1496520"/>
                <a:chOff x="9090360" y="8769240"/>
                <a:chExt cx="4990680" cy="1496520"/>
              </a:xfrm>
            </p:grpSpPr>
            <p:pic>
              <p:nvPicPr>
                <p:cNvPr id="164" name="Picture 172" descr=""/>
                <p:cNvPicPr/>
                <p:nvPr/>
              </p:nvPicPr>
              <p:blipFill>
                <a:blip r:embed="rId18"/>
                <a:stretch/>
              </p:blipFill>
              <p:spPr>
                <a:xfrm>
                  <a:off x="9090360" y="876924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165" name="Picture 173" descr=""/>
                <p:cNvPicPr/>
                <p:nvPr/>
              </p:nvPicPr>
              <p:blipFill>
                <a:blip r:embed="rId19"/>
                <a:stretch/>
              </p:blipFill>
              <p:spPr>
                <a:xfrm>
                  <a:off x="11590920" y="876924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  <p:grpSp>
          <p:nvGrpSpPr>
            <p:cNvPr id="166" name="Group 148"/>
            <p:cNvGrpSpPr/>
            <p:nvPr/>
          </p:nvGrpSpPr>
          <p:grpSpPr>
            <a:xfrm>
              <a:off x="-902160" y="10669680"/>
              <a:ext cx="14983200" cy="1496520"/>
              <a:chOff x="-902160" y="10669680"/>
              <a:chExt cx="14983200" cy="1496520"/>
            </a:xfrm>
          </p:grpSpPr>
          <p:grpSp>
            <p:nvGrpSpPr>
              <p:cNvPr id="167" name="Group 160"/>
              <p:cNvGrpSpPr/>
              <p:nvPr/>
            </p:nvGrpSpPr>
            <p:grpSpPr>
              <a:xfrm>
                <a:off x="-902160" y="10669680"/>
                <a:ext cx="9992160" cy="1496520"/>
                <a:chOff x="-902160" y="10669680"/>
                <a:chExt cx="9992160" cy="1496520"/>
              </a:xfrm>
            </p:grpSpPr>
            <p:grpSp>
              <p:nvGrpSpPr>
                <p:cNvPr id="168" name="Group 164"/>
                <p:cNvGrpSpPr/>
                <p:nvPr/>
              </p:nvGrpSpPr>
              <p:grpSpPr>
                <a:xfrm>
                  <a:off x="-902160" y="10669680"/>
                  <a:ext cx="4990680" cy="1496520"/>
                  <a:chOff x="-902160" y="10669680"/>
                  <a:chExt cx="4990680" cy="1496520"/>
                </a:xfrm>
              </p:grpSpPr>
              <p:pic>
                <p:nvPicPr>
                  <p:cNvPr id="169" name="Picture 168" descr=""/>
                  <p:cNvPicPr/>
                  <p:nvPr/>
                </p:nvPicPr>
                <p:blipFill>
                  <a:blip r:embed="rId20"/>
                  <a:stretch/>
                </p:blipFill>
                <p:spPr>
                  <a:xfrm>
                    <a:off x="-902160" y="1066968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170" name="Picture 169" descr=""/>
                  <p:cNvPicPr/>
                  <p:nvPr/>
                </p:nvPicPr>
                <p:blipFill>
                  <a:blip r:embed="rId21"/>
                  <a:stretch/>
                </p:blipFill>
                <p:spPr>
                  <a:xfrm>
                    <a:off x="1598400" y="1066968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171" name="Group 165"/>
                <p:cNvGrpSpPr/>
                <p:nvPr/>
              </p:nvGrpSpPr>
              <p:grpSpPr>
                <a:xfrm>
                  <a:off x="4098960" y="10669680"/>
                  <a:ext cx="4991040" cy="1496520"/>
                  <a:chOff x="4098960" y="10669680"/>
                  <a:chExt cx="4991040" cy="1496520"/>
                </a:xfrm>
              </p:grpSpPr>
              <p:pic>
                <p:nvPicPr>
                  <p:cNvPr id="172" name="Picture 166" descr=""/>
                  <p:cNvPicPr/>
                  <p:nvPr/>
                </p:nvPicPr>
                <p:blipFill>
                  <a:blip r:embed="rId22"/>
                  <a:stretch/>
                </p:blipFill>
                <p:spPr>
                  <a:xfrm>
                    <a:off x="4098960" y="1066968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173" name="Picture 167" descr=""/>
                  <p:cNvPicPr/>
                  <p:nvPr/>
                </p:nvPicPr>
                <p:blipFill>
                  <a:blip r:embed="rId23"/>
                  <a:stretch/>
                </p:blipFill>
                <p:spPr>
                  <a:xfrm>
                    <a:off x="6599880" y="1066968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</p:grpSp>
          <p:grpSp>
            <p:nvGrpSpPr>
              <p:cNvPr id="174" name="Group 161"/>
              <p:cNvGrpSpPr/>
              <p:nvPr/>
            </p:nvGrpSpPr>
            <p:grpSpPr>
              <a:xfrm>
                <a:off x="9090360" y="10669680"/>
                <a:ext cx="4990680" cy="1496520"/>
                <a:chOff x="9090360" y="10669680"/>
                <a:chExt cx="4990680" cy="1496520"/>
              </a:xfrm>
            </p:grpSpPr>
            <p:pic>
              <p:nvPicPr>
                <p:cNvPr id="175" name="Picture 162" descr=""/>
                <p:cNvPicPr/>
                <p:nvPr/>
              </p:nvPicPr>
              <p:blipFill>
                <a:blip r:embed="rId24"/>
                <a:stretch/>
              </p:blipFill>
              <p:spPr>
                <a:xfrm>
                  <a:off x="9090360" y="1066968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176" name="Picture 163" descr=""/>
                <p:cNvPicPr/>
                <p:nvPr/>
              </p:nvPicPr>
              <p:blipFill>
                <a:blip r:embed="rId25"/>
                <a:stretch/>
              </p:blipFill>
              <p:spPr>
                <a:xfrm>
                  <a:off x="11590920" y="1066968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  <p:grpSp>
          <p:nvGrpSpPr>
            <p:cNvPr id="177" name="Group 149"/>
            <p:cNvGrpSpPr/>
            <p:nvPr/>
          </p:nvGrpSpPr>
          <p:grpSpPr>
            <a:xfrm>
              <a:off x="-849960" y="12570120"/>
              <a:ext cx="14983560" cy="1496520"/>
              <a:chOff x="-849960" y="12570120"/>
              <a:chExt cx="14983560" cy="1496520"/>
            </a:xfrm>
          </p:grpSpPr>
          <p:grpSp>
            <p:nvGrpSpPr>
              <p:cNvPr id="178" name="Group 150"/>
              <p:cNvGrpSpPr/>
              <p:nvPr/>
            </p:nvGrpSpPr>
            <p:grpSpPr>
              <a:xfrm>
                <a:off x="-849960" y="12570120"/>
                <a:ext cx="9992160" cy="1496520"/>
                <a:chOff x="-849960" y="12570120"/>
                <a:chExt cx="9992160" cy="1496520"/>
              </a:xfrm>
            </p:grpSpPr>
            <p:grpSp>
              <p:nvGrpSpPr>
                <p:cNvPr id="179" name="Group 154"/>
                <p:cNvGrpSpPr/>
                <p:nvPr/>
              </p:nvGrpSpPr>
              <p:grpSpPr>
                <a:xfrm>
                  <a:off x="-849960" y="12570120"/>
                  <a:ext cx="4990680" cy="1496520"/>
                  <a:chOff x="-849960" y="12570120"/>
                  <a:chExt cx="4990680" cy="1496520"/>
                </a:xfrm>
              </p:grpSpPr>
              <p:pic>
                <p:nvPicPr>
                  <p:cNvPr id="180" name="Picture 158" descr=""/>
                  <p:cNvPicPr/>
                  <p:nvPr/>
                </p:nvPicPr>
                <p:blipFill>
                  <a:blip r:embed="rId26"/>
                  <a:stretch/>
                </p:blipFill>
                <p:spPr>
                  <a:xfrm>
                    <a:off x="-849960" y="1257012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181" name="Picture 159" descr=""/>
                  <p:cNvPicPr/>
                  <p:nvPr/>
                </p:nvPicPr>
                <p:blipFill>
                  <a:blip r:embed="rId27"/>
                  <a:stretch/>
                </p:blipFill>
                <p:spPr>
                  <a:xfrm>
                    <a:off x="1650600" y="1257012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182" name="Group 155"/>
                <p:cNvGrpSpPr/>
                <p:nvPr/>
              </p:nvGrpSpPr>
              <p:grpSpPr>
                <a:xfrm>
                  <a:off x="4151520" y="12570120"/>
                  <a:ext cx="4990680" cy="1496520"/>
                  <a:chOff x="4151520" y="12570120"/>
                  <a:chExt cx="4990680" cy="1496520"/>
                </a:xfrm>
              </p:grpSpPr>
              <p:pic>
                <p:nvPicPr>
                  <p:cNvPr id="183" name="Picture 156" descr=""/>
                  <p:cNvPicPr/>
                  <p:nvPr/>
                </p:nvPicPr>
                <p:blipFill>
                  <a:blip r:embed="rId28"/>
                  <a:stretch/>
                </p:blipFill>
                <p:spPr>
                  <a:xfrm>
                    <a:off x="4151520" y="1257012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184" name="Picture 157" descr=""/>
                  <p:cNvPicPr/>
                  <p:nvPr/>
                </p:nvPicPr>
                <p:blipFill>
                  <a:blip r:embed="rId29"/>
                  <a:stretch/>
                </p:blipFill>
                <p:spPr>
                  <a:xfrm>
                    <a:off x="6652080" y="1257012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</p:grpSp>
          <p:grpSp>
            <p:nvGrpSpPr>
              <p:cNvPr id="185" name="Group 151"/>
              <p:cNvGrpSpPr/>
              <p:nvPr/>
            </p:nvGrpSpPr>
            <p:grpSpPr>
              <a:xfrm>
                <a:off x="9142560" y="12570120"/>
                <a:ext cx="4991040" cy="1496520"/>
                <a:chOff x="9142560" y="12570120"/>
                <a:chExt cx="4991040" cy="1496520"/>
              </a:xfrm>
            </p:grpSpPr>
            <p:pic>
              <p:nvPicPr>
                <p:cNvPr id="186" name="Picture 152" descr=""/>
                <p:cNvPicPr/>
                <p:nvPr/>
              </p:nvPicPr>
              <p:blipFill>
                <a:blip r:embed="rId30"/>
                <a:stretch/>
              </p:blipFill>
              <p:spPr>
                <a:xfrm>
                  <a:off x="9142560" y="1257012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187" name="Picture 153" descr=""/>
                <p:cNvPicPr/>
                <p:nvPr/>
              </p:nvPicPr>
              <p:blipFill>
                <a:blip r:embed="rId31"/>
                <a:stretch/>
              </p:blipFill>
              <p:spPr>
                <a:xfrm>
                  <a:off x="11643480" y="1257012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</p:grpSp>
      <p:sp>
        <p:nvSpPr>
          <p:cNvPr id="188" name="Rectangle 200"/>
          <p:cNvSpPr/>
          <p:nvPr/>
        </p:nvSpPr>
        <p:spPr>
          <a:xfrm>
            <a:off x="0" y="3886200"/>
            <a:ext cx="12191760" cy="10532520"/>
          </a:xfrm>
          <a:prstGeom prst="rect">
            <a:avLst/>
          </a:prstGeom>
          <a:gradFill rotWithShape="0">
            <a:gsLst>
              <a:gs pos="7000">
                <a:srgbClr val="fefbf4"/>
              </a:gs>
              <a:gs pos="43000">
                <a:srgbClr val="e6e6e6">
                  <a:alpha val="85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p:transition spd="slow"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b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5"/>
          <p:cNvSpPr/>
          <p:nvPr/>
        </p:nvSpPr>
        <p:spPr>
          <a:xfrm>
            <a:off x="343080" y="-5827320"/>
            <a:ext cx="10728720" cy="147384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0070c0"/>
                </a:solidFill>
                <a:latin typeface="Courier New"/>
              </a:rPr>
              <a:t>!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pip install catboost lightgbm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0070c0"/>
                </a:solidFill>
                <a:latin typeface="Courier New"/>
              </a:rPr>
              <a:t>!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pip install plotly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0" name="Title 1"/>
          <p:cNvSpPr/>
          <p:nvPr/>
        </p:nvSpPr>
        <p:spPr>
          <a:xfrm>
            <a:off x="495360" y="-6869520"/>
            <a:ext cx="10181880" cy="105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i="1" lang="en-US" sz="4400" spc="-1" strike="noStrike" u="sng">
                <a:solidFill>
                  <a:srgbClr val="625d54"/>
                </a:solidFill>
                <a:uFillTx/>
                <a:latin typeface="Inter Black"/>
                <a:ea typeface="Inter Black"/>
              </a:rPr>
              <a:t>SUMBER EKSTERNAL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1" name="Group 68"/>
          <p:cNvGrpSpPr/>
          <p:nvPr/>
        </p:nvGrpSpPr>
        <p:grpSpPr>
          <a:xfrm>
            <a:off x="-912240" y="-1905120"/>
            <a:ext cx="15045840" cy="9098280"/>
            <a:chOff x="-912240" y="-1905120"/>
            <a:chExt cx="15045840" cy="9098280"/>
          </a:xfrm>
        </p:grpSpPr>
        <p:grpSp>
          <p:nvGrpSpPr>
            <p:cNvPr id="192" name="Group 29"/>
            <p:cNvGrpSpPr/>
            <p:nvPr/>
          </p:nvGrpSpPr>
          <p:grpSpPr>
            <a:xfrm>
              <a:off x="-912240" y="-1905120"/>
              <a:ext cx="14983200" cy="1496520"/>
              <a:chOff x="-912240" y="-1905120"/>
              <a:chExt cx="14983200" cy="1496520"/>
            </a:xfrm>
          </p:grpSpPr>
          <p:grpSp>
            <p:nvGrpSpPr>
              <p:cNvPr id="193" name="Group 21"/>
              <p:cNvGrpSpPr/>
              <p:nvPr/>
            </p:nvGrpSpPr>
            <p:grpSpPr>
              <a:xfrm>
                <a:off x="-912240" y="-1905120"/>
                <a:ext cx="9992160" cy="1496520"/>
                <a:chOff x="-912240" y="-1905120"/>
                <a:chExt cx="9992160" cy="1496520"/>
              </a:xfrm>
            </p:grpSpPr>
            <p:grpSp>
              <p:nvGrpSpPr>
                <p:cNvPr id="194" name="Group 17"/>
                <p:cNvGrpSpPr/>
                <p:nvPr/>
              </p:nvGrpSpPr>
              <p:grpSpPr>
                <a:xfrm>
                  <a:off x="-912240" y="-1905120"/>
                  <a:ext cx="4990680" cy="1496520"/>
                  <a:chOff x="-912240" y="-1905120"/>
                  <a:chExt cx="4990680" cy="1496520"/>
                </a:xfrm>
              </p:grpSpPr>
              <p:pic>
                <p:nvPicPr>
                  <p:cNvPr id="195" name="Picture 11" descr=""/>
                  <p:cNvPicPr/>
                  <p:nvPr/>
                </p:nvPicPr>
                <p:blipFill>
                  <a:blip r:embed="rId1"/>
                  <a:stretch/>
                </p:blipFill>
                <p:spPr>
                  <a:xfrm>
                    <a:off x="-912240" y="-190512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196" name="Picture 1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588320" y="-190512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197" name="Group 18"/>
                <p:cNvGrpSpPr/>
                <p:nvPr/>
              </p:nvGrpSpPr>
              <p:grpSpPr>
                <a:xfrm>
                  <a:off x="4088880" y="-1905120"/>
                  <a:ext cx="4991040" cy="1496520"/>
                  <a:chOff x="4088880" y="-1905120"/>
                  <a:chExt cx="4991040" cy="1496520"/>
                </a:xfrm>
              </p:grpSpPr>
              <p:pic>
                <p:nvPicPr>
                  <p:cNvPr id="198" name="Picture 19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4088880" y="-190512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199" name="Picture 20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6589800" y="-190512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</p:grpSp>
          <p:grpSp>
            <p:nvGrpSpPr>
              <p:cNvPr id="200" name="Group 23"/>
              <p:cNvGrpSpPr/>
              <p:nvPr/>
            </p:nvGrpSpPr>
            <p:grpSpPr>
              <a:xfrm>
                <a:off x="9080280" y="-1905120"/>
                <a:ext cx="4990680" cy="1496520"/>
                <a:chOff x="9080280" y="-1905120"/>
                <a:chExt cx="4990680" cy="1496520"/>
              </a:xfrm>
            </p:grpSpPr>
            <p:pic>
              <p:nvPicPr>
                <p:cNvPr id="201" name="Picture 27" descr=""/>
                <p:cNvPicPr/>
                <p:nvPr/>
              </p:nvPicPr>
              <p:blipFill>
                <a:blip r:embed="rId5"/>
                <a:stretch/>
              </p:blipFill>
              <p:spPr>
                <a:xfrm>
                  <a:off x="9080280" y="-190512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202" name="Picture 28" descr=""/>
                <p:cNvPicPr/>
                <p:nvPr/>
              </p:nvPicPr>
              <p:blipFill>
                <a:blip r:embed="rId6"/>
                <a:stretch/>
              </p:blipFill>
              <p:spPr>
                <a:xfrm>
                  <a:off x="11580840" y="-190512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  <p:grpSp>
          <p:nvGrpSpPr>
            <p:cNvPr id="203" name="Group 3"/>
            <p:cNvGrpSpPr/>
            <p:nvPr/>
          </p:nvGrpSpPr>
          <p:grpSpPr>
            <a:xfrm>
              <a:off x="-912240" y="-4680"/>
              <a:ext cx="14983200" cy="1496520"/>
              <a:chOff x="-912240" y="-4680"/>
              <a:chExt cx="14983200" cy="1496520"/>
            </a:xfrm>
          </p:grpSpPr>
          <p:grpSp>
            <p:nvGrpSpPr>
              <p:cNvPr id="204" name="Group 4"/>
              <p:cNvGrpSpPr/>
              <p:nvPr/>
            </p:nvGrpSpPr>
            <p:grpSpPr>
              <a:xfrm>
                <a:off x="-912240" y="-4680"/>
                <a:ext cx="9992160" cy="1496520"/>
                <a:chOff x="-912240" y="-4680"/>
                <a:chExt cx="9992160" cy="1496520"/>
              </a:xfrm>
            </p:grpSpPr>
            <p:grpSp>
              <p:nvGrpSpPr>
                <p:cNvPr id="205" name="Group 13"/>
                <p:cNvGrpSpPr/>
                <p:nvPr/>
              </p:nvGrpSpPr>
              <p:grpSpPr>
                <a:xfrm>
                  <a:off x="-912240" y="-4680"/>
                  <a:ext cx="4990680" cy="1496520"/>
                  <a:chOff x="-912240" y="-4680"/>
                  <a:chExt cx="4990680" cy="1496520"/>
                </a:xfrm>
              </p:grpSpPr>
              <p:pic>
                <p:nvPicPr>
                  <p:cNvPr id="206" name="Picture 26" descr=""/>
                  <p:cNvPicPr/>
                  <p:nvPr/>
                </p:nvPicPr>
                <p:blipFill>
                  <a:blip r:embed="rId7"/>
                  <a:stretch/>
                </p:blipFill>
                <p:spPr>
                  <a:xfrm>
                    <a:off x="-912240" y="-468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207" name="Picture 30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1588320" y="-468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208" name="Group 22"/>
                <p:cNvGrpSpPr/>
                <p:nvPr/>
              </p:nvGrpSpPr>
              <p:grpSpPr>
                <a:xfrm>
                  <a:off x="4088880" y="-4680"/>
                  <a:ext cx="4991040" cy="1496520"/>
                  <a:chOff x="4088880" y="-4680"/>
                  <a:chExt cx="4991040" cy="1496520"/>
                </a:xfrm>
              </p:grpSpPr>
              <p:pic>
                <p:nvPicPr>
                  <p:cNvPr id="209" name="Picture 24" descr=""/>
                  <p:cNvPicPr/>
                  <p:nvPr/>
                </p:nvPicPr>
                <p:blipFill>
                  <a:blip r:embed="rId9"/>
                  <a:stretch/>
                </p:blipFill>
                <p:spPr>
                  <a:xfrm>
                    <a:off x="4088880" y="-468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210" name="Picture 25" descr=""/>
                  <p:cNvPicPr/>
                  <p:nvPr/>
                </p:nvPicPr>
                <p:blipFill>
                  <a:blip r:embed="rId10"/>
                  <a:stretch/>
                </p:blipFill>
                <p:spPr>
                  <a:xfrm>
                    <a:off x="6589800" y="-468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</p:grpSp>
          <p:grpSp>
            <p:nvGrpSpPr>
              <p:cNvPr id="211" name="Group 6"/>
              <p:cNvGrpSpPr/>
              <p:nvPr/>
            </p:nvGrpSpPr>
            <p:grpSpPr>
              <a:xfrm>
                <a:off x="9080280" y="-4680"/>
                <a:ext cx="4990680" cy="1496520"/>
                <a:chOff x="9080280" y="-4680"/>
                <a:chExt cx="4990680" cy="1496520"/>
              </a:xfrm>
            </p:grpSpPr>
            <p:pic>
              <p:nvPicPr>
                <p:cNvPr id="212" name="Picture 8" descr=""/>
                <p:cNvPicPr/>
                <p:nvPr/>
              </p:nvPicPr>
              <p:blipFill>
                <a:blip r:embed="rId11"/>
                <a:stretch/>
              </p:blipFill>
              <p:spPr>
                <a:xfrm>
                  <a:off x="9080280" y="-468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213" name="Picture 10" descr=""/>
                <p:cNvPicPr/>
                <p:nvPr/>
              </p:nvPicPr>
              <p:blipFill>
                <a:blip r:embed="rId12"/>
                <a:stretch/>
              </p:blipFill>
              <p:spPr>
                <a:xfrm>
                  <a:off x="11580840" y="-468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  <p:grpSp>
          <p:nvGrpSpPr>
            <p:cNvPr id="214" name="Group 31"/>
            <p:cNvGrpSpPr/>
            <p:nvPr/>
          </p:nvGrpSpPr>
          <p:grpSpPr>
            <a:xfrm>
              <a:off x="-902160" y="1895760"/>
              <a:ext cx="14983200" cy="1496520"/>
              <a:chOff x="-902160" y="1895760"/>
              <a:chExt cx="14983200" cy="1496520"/>
            </a:xfrm>
          </p:grpSpPr>
          <p:grpSp>
            <p:nvGrpSpPr>
              <p:cNvPr id="215" name="Group 32"/>
              <p:cNvGrpSpPr/>
              <p:nvPr/>
            </p:nvGrpSpPr>
            <p:grpSpPr>
              <a:xfrm>
                <a:off x="-902160" y="1895760"/>
                <a:ext cx="9992160" cy="1496520"/>
                <a:chOff x="-902160" y="1895760"/>
                <a:chExt cx="9992160" cy="1496520"/>
              </a:xfrm>
            </p:grpSpPr>
            <p:grpSp>
              <p:nvGrpSpPr>
                <p:cNvPr id="216" name="Group 36"/>
                <p:cNvGrpSpPr/>
                <p:nvPr/>
              </p:nvGrpSpPr>
              <p:grpSpPr>
                <a:xfrm>
                  <a:off x="-902160" y="1895760"/>
                  <a:ext cx="4990680" cy="1496520"/>
                  <a:chOff x="-902160" y="1895760"/>
                  <a:chExt cx="4990680" cy="1496520"/>
                </a:xfrm>
              </p:grpSpPr>
              <p:pic>
                <p:nvPicPr>
                  <p:cNvPr id="217" name="Picture 40" descr=""/>
                  <p:cNvPicPr/>
                  <p:nvPr/>
                </p:nvPicPr>
                <p:blipFill>
                  <a:blip r:embed="rId13"/>
                  <a:stretch/>
                </p:blipFill>
                <p:spPr>
                  <a:xfrm>
                    <a:off x="-902160" y="189576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218" name="Picture 42" descr=""/>
                  <p:cNvPicPr/>
                  <p:nvPr/>
                </p:nvPicPr>
                <p:blipFill>
                  <a:blip r:embed="rId14"/>
                  <a:stretch/>
                </p:blipFill>
                <p:spPr>
                  <a:xfrm>
                    <a:off x="1598400" y="189576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219" name="Group 37"/>
                <p:cNvGrpSpPr/>
                <p:nvPr/>
              </p:nvGrpSpPr>
              <p:grpSpPr>
                <a:xfrm>
                  <a:off x="4098960" y="1895760"/>
                  <a:ext cx="4991040" cy="1496520"/>
                  <a:chOff x="4098960" y="1895760"/>
                  <a:chExt cx="4991040" cy="1496520"/>
                </a:xfrm>
              </p:grpSpPr>
              <p:pic>
                <p:nvPicPr>
                  <p:cNvPr id="220" name="Picture 38" descr=""/>
                  <p:cNvPicPr/>
                  <p:nvPr/>
                </p:nvPicPr>
                <p:blipFill>
                  <a:blip r:embed="rId15"/>
                  <a:stretch/>
                </p:blipFill>
                <p:spPr>
                  <a:xfrm>
                    <a:off x="4098960" y="189576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221" name="Picture 39" descr=""/>
                  <p:cNvPicPr/>
                  <p:nvPr/>
                </p:nvPicPr>
                <p:blipFill>
                  <a:blip r:embed="rId16"/>
                  <a:stretch/>
                </p:blipFill>
                <p:spPr>
                  <a:xfrm>
                    <a:off x="6599880" y="189576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</p:grpSp>
          <p:grpSp>
            <p:nvGrpSpPr>
              <p:cNvPr id="222" name="Group 33"/>
              <p:cNvGrpSpPr/>
              <p:nvPr/>
            </p:nvGrpSpPr>
            <p:grpSpPr>
              <a:xfrm>
                <a:off x="9090360" y="1895760"/>
                <a:ext cx="4990680" cy="1496520"/>
                <a:chOff x="9090360" y="1895760"/>
                <a:chExt cx="4990680" cy="1496520"/>
              </a:xfrm>
            </p:grpSpPr>
            <p:pic>
              <p:nvPicPr>
                <p:cNvPr id="223" name="Picture 34" descr=""/>
                <p:cNvPicPr/>
                <p:nvPr/>
              </p:nvPicPr>
              <p:blipFill>
                <a:blip r:embed="rId17"/>
                <a:stretch/>
              </p:blipFill>
              <p:spPr>
                <a:xfrm>
                  <a:off x="9090360" y="189576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224" name="Picture 35" descr=""/>
                <p:cNvPicPr/>
                <p:nvPr/>
              </p:nvPicPr>
              <p:blipFill>
                <a:blip r:embed="rId18"/>
                <a:stretch/>
              </p:blipFill>
              <p:spPr>
                <a:xfrm>
                  <a:off x="11590920" y="189576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  <p:grpSp>
          <p:nvGrpSpPr>
            <p:cNvPr id="225" name="Group 43"/>
            <p:cNvGrpSpPr/>
            <p:nvPr/>
          </p:nvGrpSpPr>
          <p:grpSpPr>
            <a:xfrm>
              <a:off x="-902160" y="3796200"/>
              <a:ext cx="14983200" cy="1496520"/>
              <a:chOff x="-902160" y="3796200"/>
              <a:chExt cx="14983200" cy="1496520"/>
            </a:xfrm>
          </p:grpSpPr>
          <p:grpSp>
            <p:nvGrpSpPr>
              <p:cNvPr id="226" name="Group 44"/>
              <p:cNvGrpSpPr/>
              <p:nvPr/>
            </p:nvGrpSpPr>
            <p:grpSpPr>
              <a:xfrm>
                <a:off x="-902160" y="3796200"/>
                <a:ext cx="9992160" cy="1496520"/>
                <a:chOff x="-902160" y="3796200"/>
                <a:chExt cx="9992160" cy="1496520"/>
              </a:xfrm>
            </p:grpSpPr>
            <p:grpSp>
              <p:nvGrpSpPr>
                <p:cNvPr id="227" name="Group 48"/>
                <p:cNvGrpSpPr/>
                <p:nvPr/>
              </p:nvGrpSpPr>
              <p:grpSpPr>
                <a:xfrm>
                  <a:off x="-902160" y="3796200"/>
                  <a:ext cx="4990680" cy="1496520"/>
                  <a:chOff x="-902160" y="3796200"/>
                  <a:chExt cx="4990680" cy="1496520"/>
                </a:xfrm>
              </p:grpSpPr>
              <p:pic>
                <p:nvPicPr>
                  <p:cNvPr id="228" name="Picture 52" descr=""/>
                  <p:cNvPicPr/>
                  <p:nvPr/>
                </p:nvPicPr>
                <p:blipFill>
                  <a:blip r:embed="rId19"/>
                  <a:stretch/>
                </p:blipFill>
                <p:spPr>
                  <a:xfrm>
                    <a:off x="-902160" y="379620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229" name="Picture 53" descr=""/>
                  <p:cNvPicPr/>
                  <p:nvPr/>
                </p:nvPicPr>
                <p:blipFill>
                  <a:blip r:embed="rId20"/>
                  <a:stretch/>
                </p:blipFill>
                <p:spPr>
                  <a:xfrm>
                    <a:off x="1598400" y="379620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230" name="Group 49"/>
                <p:cNvGrpSpPr/>
                <p:nvPr/>
              </p:nvGrpSpPr>
              <p:grpSpPr>
                <a:xfrm>
                  <a:off x="4098960" y="3796200"/>
                  <a:ext cx="4991040" cy="1496520"/>
                  <a:chOff x="4098960" y="3796200"/>
                  <a:chExt cx="4991040" cy="1496520"/>
                </a:xfrm>
              </p:grpSpPr>
              <p:pic>
                <p:nvPicPr>
                  <p:cNvPr id="231" name="Picture 50" descr=""/>
                  <p:cNvPicPr/>
                  <p:nvPr/>
                </p:nvPicPr>
                <p:blipFill>
                  <a:blip r:embed="rId21"/>
                  <a:stretch/>
                </p:blipFill>
                <p:spPr>
                  <a:xfrm>
                    <a:off x="4098960" y="379620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232" name="Picture 51" descr=""/>
                  <p:cNvPicPr/>
                  <p:nvPr/>
                </p:nvPicPr>
                <p:blipFill>
                  <a:blip r:embed="rId22"/>
                  <a:stretch/>
                </p:blipFill>
                <p:spPr>
                  <a:xfrm>
                    <a:off x="6599880" y="379620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</p:grpSp>
          <p:grpSp>
            <p:nvGrpSpPr>
              <p:cNvPr id="233" name="Group 45"/>
              <p:cNvGrpSpPr/>
              <p:nvPr/>
            </p:nvGrpSpPr>
            <p:grpSpPr>
              <a:xfrm>
                <a:off x="9090360" y="3796200"/>
                <a:ext cx="4990680" cy="1496520"/>
                <a:chOff x="9090360" y="3796200"/>
                <a:chExt cx="4990680" cy="1496520"/>
              </a:xfrm>
            </p:grpSpPr>
            <p:pic>
              <p:nvPicPr>
                <p:cNvPr id="234" name="Picture 46" descr=""/>
                <p:cNvPicPr/>
                <p:nvPr/>
              </p:nvPicPr>
              <p:blipFill>
                <a:blip r:embed="rId23"/>
                <a:stretch/>
              </p:blipFill>
              <p:spPr>
                <a:xfrm>
                  <a:off x="9090360" y="379620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235" name="Picture 47" descr=""/>
                <p:cNvPicPr/>
                <p:nvPr/>
              </p:nvPicPr>
              <p:blipFill>
                <a:blip r:embed="rId24"/>
                <a:stretch/>
              </p:blipFill>
              <p:spPr>
                <a:xfrm>
                  <a:off x="11590920" y="379620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  <p:grpSp>
          <p:nvGrpSpPr>
            <p:cNvPr id="236" name="Group 57"/>
            <p:cNvGrpSpPr/>
            <p:nvPr/>
          </p:nvGrpSpPr>
          <p:grpSpPr>
            <a:xfrm>
              <a:off x="-849960" y="5696640"/>
              <a:ext cx="14983560" cy="1496520"/>
              <a:chOff x="-849960" y="5696640"/>
              <a:chExt cx="14983560" cy="1496520"/>
            </a:xfrm>
          </p:grpSpPr>
          <p:grpSp>
            <p:nvGrpSpPr>
              <p:cNvPr id="237" name="Group 58"/>
              <p:cNvGrpSpPr/>
              <p:nvPr/>
            </p:nvGrpSpPr>
            <p:grpSpPr>
              <a:xfrm>
                <a:off x="-849960" y="5696640"/>
                <a:ext cx="9992160" cy="1496520"/>
                <a:chOff x="-849960" y="5696640"/>
                <a:chExt cx="9992160" cy="1496520"/>
              </a:xfrm>
            </p:grpSpPr>
            <p:grpSp>
              <p:nvGrpSpPr>
                <p:cNvPr id="238" name="Group 62"/>
                <p:cNvGrpSpPr/>
                <p:nvPr/>
              </p:nvGrpSpPr>
              <p:grpSpPr>
                <a:xfrm>
                  <a:off x="-849960" y="5696640"/>
                  <a:ext cx="4990680" cy="1496520"/>
                  <a:chOff x="-849960" y="5696640"/>
                  <a:chExt cx="4990680" cy="1496520"/>
                </a:xfrm>
              </p:grpSpPr>
              <p:pic>
                <p:nvPicPr>
                  <p:cNvPr id="239" name="Picture 66" descr=""/>
                  <p:cNvPicPr/>
                  <p:nvPr/>
                </p:nvPicPr>
                <p:blipFill>
                  <a:blip r:embed="rId25"/>
                  <a:stretch/>
                </p:blipFill>
                <p:spPr>
                  <a:xfrm>
                    <a:off x="-849960" y="569664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240" name="Picture 67" descr=""/>
                  <p:cNvPicPr/>
                  <p:nvPr/>
                </p:nvPicPr>
                <p:blipFill>
                  <a:blip r:embed="rId26"/>
                  <a:stretch/>
                </p:blipFill>
                <p:spPr>
                  <a:xfrm>
                    <a:off x="1650600" y="569664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241" name="Group 63"/>
                <p:cNvGrpSpPr/>
                <p:nvPr/>
              </p:nvGrpSpPr>
              <p:grpSpPr>
                <a:xfrm>
                  <a:off x="4151520" y="5696640"/>
                  <a:ext cx="4990680" cy="1496520"/>
                  <a:chOff x="4151520" y="5696640"/>
                  <a:chExt cx="4990680" cy="1496520"/>
                </a:xfrm>
              </p:grpSpPr>
              <p:pic>
                <p:nvPicPr>
                  <p:cNvPr id="242" name="Picture 64" descr=""/>
                  <p:cNvPicPr/>
                  <p:nvPr/>
                </p:nvPicPr>
                <p:blipFill>
                  <a:blip r:embed="rId27"/>
                  <a:stretch/>
                </p:blipFill>
                <p:spPr>
                  <a:xfrm>
                    <a:off x="4151520" y="569664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243" name="Picture 65" descr=""/>
                  <p:cNvPicPr/>
                  <p:nvPr/>
                </p:nvPicPr>
                <p:blipFill>
                  <a:blip r:embed="rId28"/>
                  <a:stretch/>
                </p:blipFill>
                <p:spPr>
                  <a:xfrm>
                    <a:off x="6652080" y="569664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</p:grpSp>
          <p:grpSp>
            <p:nvGrpSpPr>
              <p:cNvPr id="244" name="Group 59"/>
              <p:cNvGrpSpPr/>
              <p:nvPr/>
            </p:nvGrpSpPr>
            <p:grpSpPr>
              <a:xfrm>
                <a:off x="9142560" y="5696640"/>
                <a:ext cx="4991040" cy="1496520"/>
                <a:chOff x="9142560" y="5696640"/>
                <a:chExt cx="4991040" cy="1496520"/>
              </a:xfrm>
            </p:grpSpPr>
            <p:pic>
              <p:nvPicPr>
                <p:cNvPr id="245" name="Picture 60" descr=""/>
                <p:cNvPicPr/>
                <p:nvPr/>
              </p:nvPicPr>
              <p:blipFill>
                <a:blip r:embed="rId29"/>
                <a:stretch/>
              </p:blipFill>
              <p:spPr>
                <a:xfrm>
                  <a:off x="9142560" y="569664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246" name="Picture 61" descr=""/>
                <p:cNvPicPr/>
                <p:nvPr/>
              </p:nvPicPr>
              <p:blipFill>
                <a:blip r:embed="rId30"/>
                <a:stretch/>
              </p:blipFill>
              <p:spPr>
                <a:xfrm>
                  <a:off x="11643480" y="569664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</p:grpSp>
      <p:sp>
        <p:nvSpPr>
          <p:cNvPr id="247" name="Rectangle 69"/>
          <p:cNvSpPr/>
          <p:nvPr/>
        </p:nvSpPr>
        <p:spPr>
          <a:xfrm>
            <a:off x="0" y="-2986920"/>
            <a:ext cx="12191760" cy="10532520"/>
          </a:xfrm>
          <a:prstGeom prst="rect">
            <a:avLst/>
          </a:prstGeom>
          <a:gradFill rotWithShape="0">
            <a:gsLst>
              <a:gs pos="7000">
                <a:srgbClr val="fefbf4"/>
              </a:gs>
              <a:gs pos="43000">
                <a:srgbClr val="e6e6e6">
                  <a:alpha val="85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48" name="Rectangle 75"/>
          <p:cNvSpPr/>
          <p:nvPr/>
        </p:nvSpPr>
        <p:spPr>
          <a:xfrm>
            <a:off x="343080" y="2761920"/>
            <a:ext cx="10728720" cy="199656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matplotlib.pyplot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as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plt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plotly.express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as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px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seaborn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as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sns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9" name="Title 1"/>
          <p:cNvSpPr/>
          <p:nvPr/>
        </p:nvSpPr>
        <p:spPr>
          <a:xfrm>
            <a:off x="495360" y="1167120"/>
            <a:ext cx="10181880" cy="105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i="1" lang="en-US" sz="4400" spc="-1" strike="noStrike" u="sng">
                <a:solidFill>
                  <a:srgbClr val="625d54"/>
                </a:solidFill>
                <a:uFillTx/>
                <a:latin typeface="Inter Black"/>
                <a:ea typeface="Inter Black"/>
              </a:rPr>
              <a:t>LIBRARY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TextBox 77"/>
          <p:cNvSpPr/>
          <p:nvPr/>
        </p:nvSpPr>
        <p:spPr>
          <a:xfrm>
            <a:off x="423720" y="2273040"/>
            <a:ext cx="82411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en-US" sz="2400" spc="-1" strike="noStrike">
                <a:solidFill>
                  <a:srgbClr val="272727"/>
                </a:solidFill>
                <a:latin typeface="Inter Display ExtraBold"/>
                <a:ea typeface="Inter Display ExtraBold"/>
              </a:rPr>
              <a:t>1. Visualization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Rectangle 78"/>
          <p:cNvSpPr/>
          <p:nvPr/>
        </p:nvSpPr>
        <p:spPr>
          <a:xfrm>
            <a:off x="13209480" y="2684880"/>
            <a:ext cx="10728720" cy="199656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pandas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as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pd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numpy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as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np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from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sklearn.impute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KNNImputer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2" name="TextBox 79"/>
          <p:cNvSpPr/>
          <p:nvPr/>
        </p:nvSpPr>
        <p:spPr>
          <a:xfrm>
            <a:off x="13290120" y="2196360"/>
            <a:ext cx="82411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en-US" sz="2400" spc="-1" strike="noStrike">
                <a:solidFill>
                  <a:srgbClr val="272727"/>
                </a:solidFill>
                <a:latin typeface="Inter Display ExtraBold"/>
                <a:ea typeface="Inter Display ExtraBold"/>
              </a:rPr>
              <a:t>2. Data Preprocessing &amp; Imputation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b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roup 68"/>
          <p:cNvGrpSpPr/>
          <p:nvPr/>
        </p:nvGrpSpPr>
        <p:grpSpPr>
          <a:xfrm>
            <a:off x="-912240" y="-1905120"/>
            <a:ext cx="15045840" cy="9098280"/>
            <a:chOff x="-912240" y="-1905120"/>
            <a:chExt cx="15045840" cy="9098280"/>
          </a:xfrm>
        </p:grpSpPr>
        <p:grpSp>
          <p:nvGrpSpPr>
            <p:cNvPr id="254" name="Group 29"/>
            <p:cNvGrpSpPr/>
            <p:nvPr/>
          </p:nvGrpSpPr>
          <p:grpSpPr>
            <a:xfrm>
              <a:off x="-912240" y="-1905120"/>
              <a:ext cx="14983200" cy="1496520"/>
              <a:chOff x="-912240" y="-1905120"/>
              <a:chExt cx="14983200" cy="1496520"/>
            </a:xfrm>
          </p:grpSpPr>
          <p:grpSp>
            <p:nvGrpSpPr>
              <p:cNvPr id="255" name="Group 21"/>
              <p:cNvGrpSpPr/>
              <p:nvPr/>
            </p:nvGrpSpPr>
            <p:grpSpPr>
              <a:xfrm>
                <a:off x="-912240" y="-1905120"/>
                <a:ext cx="9992160" cy="1496520"/>
                <a:chOff x="-912240" y="-1905120"/>
                <a:chExt cx="9992160" cy="1496520"/>
              </a:xfrm>
            </p:grpSpPr>
            <p:grpSp>
              <p:nvGrpSpPr>
                <p:cNvPr id="256" name="Group 17"/>
                <p:cNvGrpSpPr/>
                <p:nvPr/>
              </p:nvGrpSpPr>
              <p:grpSpPr>
                <a:xfrm>
                  <a:off x="-912240" y="-1905120"/>
                  <a:ext cx="4990680" cy="1496520"/>
                  <a:chOff x="-912240" y="-1905120"/>
                  <a:chExt cx="4990680" cy="1496520"/>
                </a:xfrm>
              </p:grpSpPr>
              <p:pic>
                <p:nvPicPr>
                  <p:cNvPr id="257" name="Picture 11" descr=""/>
                  <p:cNvPicPr/>
                  <p:nvPr/>
                </p:nvPicPr>
                <p:blipFill>
                  <a:blip r:embed="rId1"/>
                  <a:stretch/>
                </p:blipFill>
                <p:spPr>
                  <a:xfrm>
                    <a:off x="-912240" y="-190512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258" name="Picture 1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588320" y="-190512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259" name="Group 18"/>
                <p:cNvGrpSpPr/>
                <p:nvPr/>
              </p:nvGrpSpPr>
              <p:grpSpPr>
                <a:xfrm>
                  <a:off x="4088880" y="-1905120"/>
                  <a:ext cx="4991040" cy="1496520"/>
                  <a:chOff x="4088880" y="-1905120"/>
                  <a:chExt cx="4991040" cy="1496520"/>
                </a:xfrm>
              </p:grpSpPr>
              <p:pic>
                <p:nvPicPr>
                  <p:cNvPr id="260" name="Picture 19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4088880" y="-190512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261" name="Picture 20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6589800" y="-190512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</p:grpSp>
          <p:grpSp>
            <p:nvGrpSpPr>
              <p:cNvPr id="262" name="Group 23"/>
              <p:cNvGrpSpPr/>
              <p:nvPr/>
            </p:nvGrpSpPr>
            <p:grpSpPr>
              <a:xfrm>
                <a:off x="9080280" y="-1905120"/>
                <a:ext cx="4990680" cy="1496520"/>
                <a:chOff x="9080280" y="-1905120"/>
                <a:chExt cx="4990680" cy="1496520"/>
              </a:xfrm>
            </p:grpSpPr>
            <p:pic>
              <p:nvPicPr>
                <p:cNvPr id="263" name="Picture 27" descr=""/>
                <p:cNvPicPr/>
                <p:nvPr/>
              </p:nvPicPr>
              <p:blipFill>
                <a:blip r:embed="rId5"/>
                <a:stretch/>
              </p:blipFill>
              <p:spPr>
                <a:xfrm>
                  <a:off x="9080280" y="-190512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264" name="Picture 28" descr=""/>
                <p:cNvPicPr/>
                <p:nvPr/>
              </p:nvPicPr>
              <p:blipFill>
                <a:blip r:embed="rId6"/>
                <a:stretch/>
              </p:blipFill>
              <p:spPr>
                <a:xfrm>
                  <a:off x="11580840" y="-190512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  <p:grpSp>
          <p:nvGrpSpPr>
            <p:cNvPr id="265" name="Group 3"/>
            <p:cNvGrpSpPr/>
            <p:nvPr/>
          </p:nvGrpSpPr>
          <p:grpSpPr>
            <a:xfrm>
              <a:off x="-912240" y="-4680"/>
              <a:ext cx="14983200" cy="1496520"/>
              <a:chOff x="-912240" y="-4680"/>
              <a:chExt cx="14983200" cy="1496520"/>
            </a:xfrm>
          </p:grpSpPr>
          <p:grpSp>
            <p:nvGrpSpPr>
              <p:cNvPr id="266" name="Group 4"/>
              <p:cNvGrpSpPr/>
              <p:nvPr/>
            </p:nvGrpSpPr>
            <p:grpSpPr>
              <a:xfrm>
                <a:off x="-912240" y="-4680"/>
                <a:ext cx="9992160" cy="1496520"/>
                <a:chOff x="-912240" y="-4680"/>
                <a:chExt cx="9992160" cy="1496520"/>
              </a:xfrm>
            </p:grpSpPr>
            <p:grpSp>
              <p:nvGrpSpPr>
                <p:cNvPr id="267" name="Group 13"/>
                <p:cNvGrpSpPr/>
                <p:nvPr/>
              </p:nvGrpSpPr>
              <p:grpSpPr>
                <a:xfrm>
                  <a:off x="-912240" y="-4680"/>
                  <a:ext cx="4990680" cy="1496520"/>
                  <a:chOff x="-912240" y="-4680"/>
                  <a:chExt cx="4990680" cy="1496520"/>
                </a:xfrm>
              </p:grpSpPr>
              <p:pic>
                <p:nvPicPr>
                  <p:cNvPr id="268" name="Picture 26" descr=""/>
                  <p:cNvPicPr/>
                  <p:nvPr/>
                </p:nvPicPr>
                <p:blipFill>
                  <a:blip r:embed="rId7"/>
                  <a:stretch/>
                </p:blipFill>
                <p:spPr>
                  <a:xfrm>
                    <a:off x="-912240" y="-468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269" name="Picture 30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1588320" y="-468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270" name="Group 22"/>
                <p:cNvGrpSpPr/>
                <p:nvPr/>
              </p:nvGrpSpPr>
              <p:grpSpPr>
                <a:xfrm>
                  <a:off x="4088880" y="-4680"/>
                  <a:ext cx="4991040" cy="1496520"/>
                  <a:chOff x="4088880" y="-4680"/>
                  <a:chExt cx="4991040" cy="1496520"/>
                </a:xfrm>
              </p:grpSpPr>
              <p:pic>
                <p:nvPicPr>
                  <p:cNvPr id="271" name="Picture 24" descr=""/>
                  <p:cNvPicPr/>
                  <p:nvPr/>
                </p:nvPicPr>
                <p:blipFill>
                  <a:blip r:embed="rId9"/>
                  <a:stretch/>
                </p:blipFill>
                <p:spPr>
                  <a:xfrm>
                    <a:off x="4088880" y="-468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272" name="Picture 25" descr=""/>
                  <p:cNvPicPr/>
                  <p:nvPr/>
                </p:nvPicPr>
                <p:blipFill>
                  <a:blip r:embed="rId10"/>
                  <a:stretch/>
                </p:blipFill>
                <p:spPr>
                  <a:xfrm>
                    <a:off x="6589800" y="-468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</p:grpSp>
          <p:grpSp>
            <p:nvGrpSpPr>
              <p:cNvPr id="273" name="Group 6"/>
              <p:cNvGrpSpPr/>
              <p:nvPr/>
            </p:nvGrpSpPr>
            <p:grpSpPr>
              <a:xfrm>
                <a:off x="9080280" y="-4680"/>
                <a:ext cx="4990680" cy="1496520"/>
                <a:chOff x="9080280" y="-4680"/>
                <a:chExt cx="4990680" cy="1496520"/>
              </a:xfrm>
            </p:grpSpPr>
            <p:pic>
              <p:nvPicPr>
                <p:cNvPr id="274" name="Picture 8" descr=""/>
                <p:cNvPicPr/>
                <p:nvPr/>
              </p:nvPicPr>
              <p:blipFill>
                <a:blip r:embed="rId11"/>
                <a:stretch/>
              </p:blipFill>
              <p:spPr>
                <a:xfrm>
                  <a:off x="9080280" y="-468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275" name="Picture 10" descr=""/>
                <p:cNvPicPr/>
                <p:nvPr/>
              </p:nvPicPr>
              <p:blipFill>
                <a:blip r:embed="rId12"/>
                <a:stretch/>
              </p:blipFill>
              <p:spPr>
                <a:xfrm>
                  <a:off x="11580840" y="-468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  <p:grpSp>
          <p:nvGrpSpPr>
            <p:cNvPr id="276" name="Group 31"/>
            <p:cNvGrpSpPr/>
            <p:nvPr/>
          </p:nvGrpSpPr>
          <p:grpSpPr>
            <a:xfrm>
              <a:off x="-902160" y="1895760"/>
              <a:ext cx="14983200" cy="1496520"/>
              <a:chOff x="-902160" y="1895760"/>
              <a:chExt cx="14983200" cy="1496520"/>
            </a:xfrm>
          </p:grpSpPr>
          <p:grpSp>
            <p:nvGrpSpPr>
              <p:cNvPr id="277" name="Group 32"/>
              <p:cNvGrpSpPr/>
              <p:nvPr/>
            </p:nvGrpSpPr>
            <p:grpSpPr>
              <a:xfrm>
                <a:off x="-902160" y="1895760"/>
                <a:ext cx="9992160" cy="1496520"/>
                <a:chOff x="-902160" y="1895760"/>
                <a:chExt cx="9992160" cy="1496520"/>
              </a:xfrm>
            </p:grpSpPr>
            <p:grpSp>
              <p:nvGrpSpPr>
                <p:cNvPr id="278" name="Group 36"/>
                <p:cNvGrpSpPr/>
                <p:nvPr/>
              </p:nvGrpSpPr>
              <p:grpSpPr>
                <a:xfrm>
                  <a:off x="-902160" y="1895760"/>
                  <a:ext cx="4990680" cy="1496520"/>
                  <a:chOff x="-902160" y="1895760"/>
                  <a:chExt cx="4990680" cy="1496520"/>
                </a:xfrm>
              </p:grpSpPr>
              <p:pic>
                <p:nvPicPr>
                  <p:cNvPr id="279" name="Picture 40" descr=""/>
                  <p:cNvPicPr/>
                  <p:nvPr/>
                </p:nvPicPr>
                <p:blipFill>
                  <a:blip r:embed="rId13"/>
                  <a:stretch/>
                </p:blipFill>
                <p:spPr>
                  <a:xfrm>
                    <a:off x="-902160" y="189576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280" name="Picture 42" descr=""/>
                  <p:cNvPicPr/>
                  <p:nvPr/>
                </p:nvPicPr>
                <p:blipFill>
                  <a:blip r:embed="rId14"/>
                  <a:stretch/>
                </p:blipFill>
                <p:spPr>
                  <a:xfrm>
                    <a:off x="1598400" y="189576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281" name="Group 37"/>
                <p:cNvGrpSpPr/>
                <p:nvPr/>
              </p:nvGrpSpPr>
              <p:grpSpPr>
                <a:xfrm>
                  <a:off x="4098960" y="1895760"/>
                  <a:ext cx="4991040" cy="1496520"/>
                  <a:chOff x="4098960" y="1895760"/>
                  <a:chExt cx="4991040" cy="1496520"/>
                </a:xfrm>
              </p:grpSpPr>
              <p:pic>
                <p:nvPicPr>
                  <p:cNvPr id="282" name="Picture 38" descr=""/>
                  <p:cNvPicPr/>
                  <p:nvPr/>
                </p:nvPicPr>
                <p:blipFill>
                  <a:blip r:embed="rId15"/>
                  <a:stretch/>
                </p:blipFill>
                <p:spPr>
                  <a:xfrm>
                    <a:off x="4098960" y="189576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283" name="Picture 39" descr=""/>
                  <p:cNvPicPr/>
                  <p:nvPr/>
                </p:nvPicPr>
                <p:blipFill>
                  <a:blip r:embed="rId16"/>
                  <a:stretch/>
                </p:blipFill>
                <p:spPr>
                  <a:xfrm>
                    <a:off x="6599880" y="189576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</p:grpSp>
          <p:grpSp>
            <p:nvGrpSpPr>
              <p:cNvPr id="284" name="Group 33"/>
              <p:cNvGrpSpPr/>
              <p:nvPr/>
            </p:nvGrpSpPr>
            <p:grpSpPr>
              <a:xfrm>
                <a:off x="9090360" y="1895760"/>
                <a:ext cx="4990680" cy="1496520"/>
                <a:chOff x="9090360" y="1895760"/>
                <a:chExt cx="4990680" cy="1496520"/>
              </a:xfrm>
            </p:grpSpPr>
            <p:pic>
              <p:nvPicPr>
                <p:cNvPr id="285" name="Picture 34" descr=""/>
                <p:cNvPicPr/>
                <p:nvPr/>
              </p:nvPicPr>
              <p:blipFill>
                <a:blip r:embed="rId17"/>
                <a:stretch/>
              </p:blipFill>
              <p:spPr>
                <a:xfrm>
                  <a:off x="9090360" y="189576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286" name="Picture 35" descr=""/>
                <p:cNvPicPr/>
                <p:nvPr/>
              </p:nvPicPr>
              <p:blipFill>
                <a:blip r:embed="rId18"/>
                <a:stretch/>
              </p:blipFill>
              <p:spPr>
                <a:xfrm>
                  <a:off x="11590920" y="189576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  <p:grpSp>
          <p:nvGrpSpPr>
            <p:cNvPr id="287" name="Group 43"/>
            <p:cNvGrpSpPr/>
            <p:nvPr/>
          </p:nvGrpSpPr>
          <p:grpSpPr>
            <a:xfrm>
              <a:off x="-902160" y="3796200"/>
              <a:ext cx="14983200" cy="1496520"/>
              <a:chOff x="-902160" y="3796200"/>
              <a:chExt cx="14983200" cy="1496520"/>
            </a:xfrm>
          </p:grpSpPr>
          <p:grpSp>
            <p:nvGrpSpPr>
              <p:cNvPr id="288" name="Group 44"/>
              <p:cNvGrpSpPr/>
              <p:nvPr/>
            </p:nvGrpSpPr>
            <p:grpSpPr>
              <a:xfrm>
                <a:off x="-902160" y="3796200"/>
                <a:ext cx="9992160" cy="1496520"/>
                <a:chOff x="-902160" y="3796200"/>
                <a:chExt cx="9992160" cy="1496520"/>
              </a:xfrm>
            </p:grpSpPr>
            <p:grpSp>
              <p:nvGrpSpPr>
                <p:cNvPr id="289" name="Group 48"/>
                <p:cNvGrpSpPr/>
                <p:nvPr/>
              </p:nvGrpSpPr>
              <p:grpSpPr>
                <a:xfrm>
                  <a:off x="-902160" y="3796200"/>
                  <a:ext cx="4990680" cy="1496520"/>
                  <a:chOff x="-902160" y="3796200"/>
                  <a:chExt cx="4990680" cy="1496520"/>
                </a:xfrm>
              </p:grpSpPr>
              <p:pic>
                <p:nvPicPr>
                  <p:cNvPr id="290" name="Picture 52" descr=""/>
                  <p:cNvPicPr/>
                  <p:nvPr/>
                </p:nvPicPr>
                <p:blipFill>
                  <a:blip r:embed="rId19"/>
                  <a:stretch/>
                </p:blipFill>
                <p:spPr>
                  <a:xfrm>
                    <a:off x="-902160" y="379620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291" name="Picture 53" descr=""/>
                  <p:cNvPicPr/>
                  <p:nvPr/>
                </p:nvPicPr>
                <p:blipFill>
                  <a:blip r:embed="rId20"/>
                  <a:stretch/>
                </p:blipFill>
                <p:spPr>
                  <a:xfrm>
                    <a:off x="1598400" y="379620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292" name="Group 49"/>
                <p:cNvGrpSpPr/>
                <p:nvPr/>
              </p:nvGrpSpPr>
              <p:grpSpPr>
                <a:xfrm>
                  <a:off x="4098960" y="3796200"/>
                  <a:ext cx="4991040" cy="1496520"/>
                  <a:chOff x="4098960" y="3796200"/>
                  <a:chExt cx="4991040" cy="1496520"/>
                </a:xfrm>
              </p:grpSpPr>
              <p:pic>
                <p:nvPicPr>
                  <p:cNvPr id="293" name="Picture 50" descr=""/>
                  <p:cNvPicPr/>
                  <p:nvPr/>
                </p:nvPicPr>
                <p:blipFill>
                  <a:blip r:embed="rId21"/>
                  <a:stretch/>
                </p:blipFill>
                <p:spPr>
                  <a:xfrm>
                    <a:off x="4098960" y="379620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294" name="Picture 51" descr=""/>
                  <p:cNvPicPr/>
                  <p:nvPr/>
                </p:nvPicPr>
                <p:blipFill>
                  <a:blip r:embed="rId22"/>
                  <a:stretch/>
                </p:blipFill>
                <p:spPr>
                  <a:xfrm>
                    <a:off x="6599880" y="379620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</p:grpSp>
          <p:grpSp>
            <p:nvGrpSpPr>
              <p:cNvPr id="295" name="Group 45"/>
              <p:cNvGrpSpPr/>
              <p:nvPr/>
            </p:nvGrpSpPr>
            <p:grpSpPr>
              <a:xfrm>
                <a:off x="9090360" y="3796200"/>
                <a:ext cx="4990680" cy="1496520"/>
                <a:chOff x="9090360" y="3796200"/>
                <a:chExt cx="4990680" cy="1496520"/>
              </a:xfrm>
            </p:grpSpPr>
            <p:pic>
              <p:nvPicPr>
                <p:cNvPr id="296" name="Picture 46" descr=""/>
                <p:cNvPicPr/>
                <p:nvPr/>
              </p:nvPicPr>
              <p:blipFill>
                <a:blip r:embed="rId23"/>
                <a:stretch/>
              </p:blipFill>
              <p:spPr>
                <a:xfrm>
                  <a:off x="9090360" y="379620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297" name="Picture 47" descr=""/>
                <p:cNvPicPr/>
                <p:nvPr/>
              </p:nvPicPr>
              <p:blipFill>
                <a:blip r:embed="rId24"/>
                <a:stretch/>
              </p:blipFill>
              <p:spPr>
                <a:xfrm>
                  <a:off x="11590920" y="379620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  <p:grpSp>
          <p:nvGrpSpPr>
            <p:cNvPr id="298" name="Group 57"/>
            <p:cNvGrpSpPr/>
            <p:nvPr/>
          </p:nvGrpSpPr>
          <p:grpSpPr>
            <a:xfrm>
              <a:off x="-849960" y="5696640"/>
              <a:ext cx="14983560" cy="1496520"/>
              <a:chOff x="-849960" y="5696640"/>
              <a:chExt cx="14983560" cy="1496520"/>
            </a:xfrm>
          </p:grpSpPr>
          <p:grpSp>
            <p:nvGrpSpPr>
              <p:cNvPr id="299" name="Group 58"/>
              <p:cNvGrpSpPr/>
              <p:nvPr/>
            </p:nvGrpSpPr>
            <p:grpSpPr>
              <a:xfrm>
                <a:off x="-849960" y="5696640"/>
                <a:ext cx="9992160" cy="1496520"/>
                <a:chOff x="-849960" y="5696640"/>
                <a:chExt cx="9992160" cy="1496520"/>
              </a:xfrm>
            </p:grpSpPr>
            <p:grpSp>
              <p:nvGrpSpPr>
                <p:cNvPr id="300" name="Group 62"/>
                <p:cNvGrpSpPr/>
                <p:nvPr/>
              </p:nvGrpSpPr>
              <p:grpSpPr>
                <a:xfrm>
                  <a:off x="-849960" y="5696640"/>
                  <a:ext cx="4990680" cy="1496520"/>
                  <a:chOff x="-849960" y="5696640"/>
                  <a:chExt cx="4990680" cy="1496520"/>
                </a:xfrm>
              </p:grpSpPr>
              <p:pic>
                <p:nvPicPr>
                  <p:cNvPr id="301" name="Picture 66" descr=""/>
                  <p:cNvPicPr/>
                  <p:nvPr/>
                </p:nvPicPr>
                <p:blipFill>
                  <a:blip r:embed="rId25"/>
                  <a:stretch/>
                </p:blipFill>
                <p:spPr>
                  <a:xfrm>
                    <a:off x="-849960" y="569664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302" name="Picture 67" descr=""/>
                  <p:cNvPicPr/>
                  <p:nvPr/>
                </p:nvPicPr>
                <p:blipFill>
                  <a:blip r:embed="rId26"/>
                  <a:stretch/>
                </p:blipFill>
                <p:spPr>
                  <a:xfrm>
                    <a:off x="1650600" y="569664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303" name="Group 63"/>
                <p:cNvGrpSpPr/>
                <p:nvPr/>
              </p:nvGrpSpPr>
              <p:grpSpPr>
                <a:xfrm>
                  <a:off x="4151520" y="5696640"/>
                  <a:ext cx="4990680" cy="1496520"/>
                  <a:chOff x="4151520" y="5696640"/>
                  <a:chExt cx="4990680" cy="1496520"/>
                </a:xfrm>
              </p:grpSpPr>
              <p:pic>
                <p:nvPicPr>
                  <p:cNvPr id="304" name="Picture 64" descr=""/>
                  <p:cNvPicPr/>
                  <p:nvPr/>
                </p:nvPicPr>
                <p:blipFill>
                  <a:blip r:embed="rId27"/>
                  <a:stretch/>
                </p:blipFill>
                <p:spPr>
                  <a:xfrm>
                    <a:off x="4151520" y="569664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305" name="Picture 65" descr=""/>
                  <p:cNvPicPr/>
                  <p:nvPr/>
                </p:nvPicPr>
                <p:blipFill>
                  <a:blip r:embed="rId28"/>
                  <a:stretch/>
                </p:blipFill>
                <p:spPr>
                  <a:xfrm>
                    <a:off x="6652080" y="569664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</p:grpSp>
          <p:grpSp>
            <p:nvGrpSpPr>
              <p:cNvPr id="306" name="Group 59"/>
              <p:cNvGrpSpPr/>
              <p:nvPr/>
            </p:nvGrpSpPr>
            <p:grpSpPr>
              <a:xfrm>
                <a:off x="9142560" y="5696640"/>
                <a:ext cx="4991040" cy="1496520"/>
                <a:chOff x="9142560" y="5696640"/>
                <a:chExt cx="4991040" cy="1496520"/>
              </a:xfrm>
            </p:grpSpPr>
            <p:pic>
              <p:nvPicPr>
                <p:cNvPr id="307" name="Picture 60" descr=""/>
                <p:cNvPicPr/>
                <p:nvPr/>
              </p:nvPicPr>
              <p:blipFill>
                <a:blip r:embed="rId29"/>
                <a:stretch/>
              </p:blipFill>
              <p:spPr>
                <a:xfrm>
                  <a:off x="9142560" y="569664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308" name="Picture 61" descr=""/>
                <p:cNvPicPr/>
                <p:nvPr/>
              </p:nvPicPr>
              <p:blipFill>
                <a:blip r:embed="rId30"/>
                <a:stretch/>
              </p:blipFill>
              <p:spPr>
                <a:xfrm>
                  <a:off x="11643480" y="569664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</p:grpSp>
      <p:sp>
        <p:nvSpPr>
          <p:cNvPr id="309" name="Rectangle 69"/>
          <p:cNvSpPr/>
          <p:nvPr/>
        </p:nvSpPr>
        <p:spPr>
          <a:xfrm>
            <a:off x="0" y="-2986920"/>
            <a:ext cx="12191760" cy="10532520"/>
          </a:xfrm>
          <a:prstGeom prst="rect">
            <a:avLst/>
          </a:prstGeom>
          <a:gradFill rotWithShape="0">
            <a:gsLst>
              <a:gs pos="7000">
                <a:srgbClr val="fefbf4"/>
              </a:gs>
              <a:gs pos="43000">
                <a:srgbClr val="e6e6e6">
                  <a:alpha val="85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10" name="Title 1"/>
          <p:cNvSpPr/>
          <p:nvPr/>
        </p:nvSpPr>
        <p:spPr>
          <a:xfrm>
            <a:off x="495360" y="1167120"/>
            <a:ext cx="10181880" cy="105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i="1" lang="en-US" sz="4400" spc="-1" strike="noStrike" u="sng">
                <a:solidFill>
                  <a:srgbClr val="625d54"/>
                </a:solidFill>
                <a:uFillTx/>
                <a:latin typeface="Inter Black"/>
                <a:ea typeface="Inter Black"/>
              </a:rPr>
              <a:t>LIBRARY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TextBox 77"/>
          <p:cNvSpPr/>
          <p:nvPr/>
        </p:nvSpPr>
        <p:spPr>
          <a:xfrm>
            <a:off x="-12255480" y="2273040"/>
            <a:ext cx="82411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en-US" sz="2400" spc="-1" strike="noStrike">
                <a:solidFill>
                  <a:srgbClr val="272727"/>
                </a:solidFill>
                <a:latin typeface="Inter Display ExtraBold"/>
                <a:ea typeface="Inter Display ExtraBold"/>
              </a:rPr>
              <a:t>1. Visualization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TextBox 79"/>
          <p:cNvSpPr/>
          <p:nvPr/>
        </p:nvSpPr>
        <p:spPr>
          <a:xfrm>
            <a:off x="610920" y="2196360"/>
            <a:ext cx="82411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en-US" sz="2400" spc="-1" strike="noStrike">
                <a:solidFill>
                  <a:srgbClr val="272727"/>
                </a:solidFill>
                <a:latin typeface="Inter Display ExtraBold"/>
                <a:ea typeface="Inter Display ExtraBold"/>
              </a:rPr>
              <a:t>2. Data Preprocessing &amp; Imputation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Rectangle 9"/>
          <p:cNvSpPr/>
          <p:nvPr/>
        </p:nvSpPr>
        <p:spPr>
          <a:xfrm>
            <a:off x="14133960" y="2684880"/>
            <a:ext cx="10728720" cy="36684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from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sklearn.model_selection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train_test_split, GridSearchCV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from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sklearn.metrics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accuracy_score, f1_score, recall_score, 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precision_score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4" name="TextBox 12"/>
          <p:cNvSpPr/>
          <p:nvPr/>
        </p:nvSpPr>
        <p:spPr>
          <a:xfrm>
            <a:off x="14214600" y="2196360"/>
            <a:ext cx="82411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en-US" sz="2400" spc="-1" strike="noStrike">
                <a:solidFill>
                  <a:srgbClr val="272727"/>
                </a:solidFill>
                <a:latin typeface="Inter Display ExtraBold"/>
                <a:ea typeface="Inter Display ExtraBold"/>
              </a:rPr>
              <a:t>3. Model Selection &amp; Evaluation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Rectangle 41"/>
          <p:cNvSpPr/>
          <p:nvPr/>
        </p:nvSpPr>
        <p:spPr>
          <a:xfrm>
            <a:off x="-12316320" y="2797920"/>
            <a:ext cx="10728720" cy="199656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matplotlib.pyplot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as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plt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plotly.express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as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px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seaborn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as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sns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6" name="Rectangle 54"/>
          <p:cNvSpPr/>
          <p:nvPr/>
        </p:nvSpPr>
        <p:spPr>
          <a:xfrm>
            <a:off x="518040" y="2684880"/>
            <a:ext cx="10728720" cy="199656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pandas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as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pd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numpy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as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np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from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sklearn.impute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KNNImputer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b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roup 68"/>
          <p:cNvGrpSpPr/>
          <p:nvPr/>
        </p:nvGrpSpPr>
        <p:grpSpPr>
          <a:xfrm>
            <a:off x="-912240" y="-1905120"/>
            <a:ext cx="15045840" cy="9098280"/>
            <a:chOff x="-912240" y="-1905120"/>
            <a:chExt cx="15045840" cy="9098280"/>
          </a:xfrm>
        </p:grpSpPr>
        <p:grpSp>
          <p:nvGrpSpPr>
            <p:cNvPr id="318" name="Group 29"/>
            <p:cNvGrpSpPr/>
            <p:nvPr/>
          </p:nvGrpSpPr>
          <p:grpSpPr>
            <a:xfrm>
              <a:off x="-912240" y="-1905120"/>
              <a:ext cx="14983200" cy="1496520"/>
              <a:chOff x="-912240" y="-1905120"/>
              <a:chExt cx="14983200" cy="1496520"/>
            </a:xfrm>
          </p:grpSpPr>
          <p:grpSp>
            <p:nvGrpSpPr>
              <p:cNvPr id="319" name="Group 21"/>
              <p:cNvGrpSpPr/>
              <p:nvPr/>
            </p:nvGrpSpPr>
            <p:grpSpPr>
              <a:xfrm>
                <a:off x="-912240" y="-1905120"/>
                <a:ext cx="9992160" cy="1496520"/>
                <a:chOff x="-912240" y="-1905120"/>
                <a:chExt cx="9992160" cy="1496520"/>
              </a:xfrm>
            </p:grpSpPr>
            <p:grpSp>
              <p:nvGrpSpPr>
                <p:cNvPr id="320" name="Group 17"/>
                <p:cNvGrpSpPr/>
                <p:nvPr/>
              </p:nvGrpSpPr>
              <p:grpSpPr>
                <a:xfrm>
                  <a:off x="-912240" y="-1905120"/>
                  <a:ext cx="4990680" cy="1496520"/>
                  <a:chOff x="-912240" y="-1905120"/>
                  <a:chExt cx="4990680" cy="1496520"/>
                </a:xfrm>
              </p:grpSpPr>
              <p:pic>
                <p:nvPicPr>
                  <p:cNvPr id="321" name="Picture 11" descr=""/>
                  <p:cNvPicPr/>
                  <p:nvPr/>
                </p:nvPicPr>
                <p:blipFill>
                  <a:blip r:embed="rId1"/>
                  <a:stretch/>
                </p:blipFill>
                <p:spPr>
                  <a:xfrm>
                    <a:off x="-912240" y="-190512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322" name="Picture 1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588320" y="-190512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323" name="Group 18"/>
                <p:cNvGrpSpPr/>
                <p:nvPr/>
              </p:nvGrpSpPr>
              <p:grpSpPr>
                <a:xfrm>
                  <a:off x="4088880" y="-1905120"/>
                  <a:ext cx="4991040" cy="1496520"/>
                  <a:chOff x="4088880" y="-1905120"/>
                  <a:chExt cx="4991040" cy="1496520"/>
                </a:xfrm>
              </p:grpSpPr>
              <p:pic>
                <p:nvPicPr>
                  <p:cNvPr id="324" name="Picture 19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4088880" y="-190512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325" name="Picture 20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6589800" y="-190512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</p:grpSp>
          <p:grpSp>
            <p:nvGrpSpPr>
              <p:cNvPr id="326" name="Group 23"/>
              <p:cNvGrpSpPr/>
              <p:nvPr/>
            </p:nvGrpSpPr>
            <p:grpSpPr>
              <a:xfrm>
                <a:off x="9080280" y="-1905120"/>
                <a:ext cx="4990680" cy="1496520"/>
                <a:chOff x="9080280" y="-1905120"/>
                <a:chExt cx="4990680" cy="1496520"/>
              </a:xfrm>
            </p:grpSpPr>
            <p:pic>
              <p:nvPicPr>
                <p:cNvPr id="327" name="Picture 27" descr=""/>
                <p:cNvPicPr/>
                <p:nvPr/>
              </p:nvPicPr>
              <p:blipFill>
                <a:blip r:embed="rId5"/>
                <a:stretch/>
              </p:blipFill>
              <p:spPr>
                <a:xfrm>
                  <a:off x="9080280" y="-190512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328" name="Picture 28" descr=""/>
                <p:cNvPicPr/>
                <p:nvPr/>
              </p:nvPicPr>
              <p:blipFill>
                <a:blip r:embed="rId6"/>
                <a:stretch/>
              </p:blipFill>
              <p:spPr>
                <a:xfrm>
                  <a:off x="11580840" y="-190512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  <p:grpSp>
          <p:nvGrpSpPr>
            <p:cNvPr id="329" name="Group 3"/>
            <p:cNvGrpSpPr/>
            <p:nvPr/>
          </p:nvGrpSpPr>
          <p:grpSpPr>
            <a:xfrm>
              <a:off x="-912240" y="-4680"/>
              <a:ext cx="14983200" cy="1496520"/>
              <a:chOff x="-912240" y="-4680"/>
              <a:chExt cx="14983200" cy="1496520"/>
            </a:xfrm>
          </p:grpSpPr>
          <p:grpSp>
            <p:nvGrpSpPr>
              <p:cNvPr id="330" name="Group 4"/>
              <p:cNvGrpSpPr/>
              <p:nvPr/>
            </p:nvGrpSpPr>
            <p:grpSpPr>
              <a:xfrm>
                <a:off x="-912240" y="-4680"/>
                <a:ext cx="9992160" cy="1496520"/>
                <a:chOff x="-912240" y="-4680"/>
                <a:chExt cx="9992160" cy="1496520"/>
              </a:xfrm>
            </p:grpSpPr>
            <p:grpSp>
              <p:nvGrpSpPr>
                <p:cNvPr id="331" name="Group 13"/>
                <p:cNvGrpSpPr/>
                <p:nvPr/>
              </p:nvGrpSpPr>
              <p:grpSpPr>
                <a:xfrm>
                  <a:off x="-912240" y="-4680"/>
                  <a:ext cx="4990680" cy="1496520"/>
                  <a:chOff x="-912240" y="-4680"/>
                  <a:chExt cx="4990680" cy="1496520"/>
                </a:xfrm>
              </p:grpSpPr>
              <p:pic>
                <p:nvPicPr>
                  <p:cNvPr id="332" name="Picture 26" descr=""/>
                  <p:cNvPicPr/>
                  <p:nvPr/>
                </p:nvPicPr>
                <p:blipFill>
                  <a:blip r:embed="rId7"/>
                  <a:stretch/>
                </p:blipFill>
                <p:spPr>
                  <a:xfrm>
                    <a:off x="-912240" y="-468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333" name="Picture 30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1588320" y="-468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334" name="Group 22"/>
                <p:cNvGrpSpPr/>
                <p:nvPr/>
              </p:nvGrpSpPr>
              <p:grpSpPr>
                <a:xfrm>
                  <a:off x="4088880" y="-4680"/>
                  <a:ext cx="4991040" cy="1496520"/>
                  <a:chOff x="4088880" y="-4680"/>
                  <a:chExt cx="4991040" cy="1496520"/>
                </a:xfrm>
              </p:grpSpPr>
              <p:pic>
                <p:nvPicPr>
                  <p:cNvPr id="335" name="Picture 24" descr=""/>
                  <p:cNvPicPr/>
                  <p:nvPr/>
                </p:nvPicPr>
                <p:blipFill>
                  <a:blip r:embed="rId9"/>
                  <a:stretch/>
                </p:blipFill>
                <p:spPr>
                  <a:xfrm>
                    <a:off x="4088880" y="-468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336" name="Picture 25" descr=""/>
                  <p:cNvPicPr/>
                  <p:nvPr/>
                </p:nvPicPr>
                <p:blipFill>
                  <a:blip r:embed="rId10"/>
                  <a:stretch/>
                </p:blipFill>
                <p:spPr>
                  <a:xfrm>
                    <a:off x="6589800" y="-468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</p:grpSp>
          <p:grpSp>
            <p:nvGrpSpPr>
              <p:cNvPr id="337" name="Group 6"/>
              <p:cNvGrpSpPr/>
              <p:nvPr/>
            </p:nvGrpSpPr>
            <p:grpSpPr>
              <a:xfrm>
                <a:off x="9080280" y="-4680"/>
                <a:ext cx="4990680" cy="1496520"/>
                <a:chOff x="9080280" y="-4680"/>
                <a:chExt cx="4990680" cy="1496520"/>
              </a:xfrm>
            </p:grpSpPr>
            <p:pic>
              <p:nvPicPr>
                <p:cNvPr id="338" name="Picture 8" descr=""/>
                <p:cNvPicPr/>
                <p:nvPr/>
              </p:nvPicPr>
              <p:blipFill>
                <a:blip r:embed="rId11"/>
                <a:stretch/>
              </p:blipFill>
              <p:spPr>
                <a:xfrm>
                  <a:off x="9080280" y="-468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339" name="Picture 10" descr=""/>
                <p:cNvPicPr/>
                <p:nvPr/>
              </p:nvPicPr>
              <p:blipFill>
                <a:blip r:embed="rId12"/>
                <a:stretch/>
              </p:blipFill>
              <p:spPr>
                <a:xfrm>
                  <a:off x="11580840" y="-468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  <p:grpSp>
          <p:nvGrpSpPr>
            <p:cNvPr id="340" name="Group 31"/>
            <p:cNvGrpSpPr/>
            <p:nvPr/>
          </p:nvGrpSpPr>
          <p:grpSpPr>
            <a:xfrm>
              <a:off x="-902160" y="1895760"/>
              <a:ext cx="14983200" cy="1496520"/>
              <a:chOff x="-902160" y="1895760"/>
              <a:chExt cx="14983200" cy="1496520"/>
            </a:xfrm>
          </p:grpSpPr>
          <p:grpSp>
            <p:nvGrpSpPr>
              <p:cNvPr id="341" name="Group 32"/>
              <p:cNvGrpSpPr/>
              <p:nvPr/>
            </p:nvGrpSpPr>
            <p:grpSpPr>
              <a:xfrm>
                <a:off x="-902160" y="1895760"/>
                <a:ext cx="9992160" cy="1496520"/>
                <a:chOff x="-902160" y="1895760"/>
                <a:chExt cx="9992160" cy="1496520"/>
              </a:xfrm>
            </p:grpSpPr>
            <p:grpSp>
              <p:nvGrpSpPr>
                <p:cNvPr id="342" name="Group 36"/>
                <p:cNvGrpSpPr/>
                <p:nvPr/>
              </p:nvGrpSpPr>
              <p:grpSpPr>
                <a:xfrm>
                  <a:off x="-902160" y="1895760"/>
                  <a:ext cx="4990680" cy="1496520"/>
                  <a:chOff x="-902160" y="1895760"/>
                  <a:chExt cx="4990680" cy="1496520"/>
                </a:xfrm>
              </p:grpSpPr>
              <p:pic>
                <p:nvPicPr>
                  <p:cNvPr id="343" name="Picture 40" descr=""/>
                  <p:cNvPicPr/>
                  <p:nvPr/>
                </p:nvPicPr>
                <p:blipFill>
                  <a:blip r:embed="rId13"/>
                  <a:stretch/>
                </p:blipFill>
                <p:spPr>
                  <a:xfrm>
                    <a:off x="-902160" y="189576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344" name="Picture 42" descr=""/>
                  <p:cNvPicPr/>
                  <p:nvPr/>
                </p:nvPicPr>
                <p:blipFill>
                  <a:blip r:embed="rId14"/>
                  <a:stretch/>
                </p:blipFill>
                <p:spPr>
                  <a:xfrm>
                    <a:off x="1598400" y="189576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345" name="Group 37"/>
                <p:cNvGrpSpPr/>
                <p:nvPr/>
              </p:nvGrpSpPr>
              <p:grpSpPr>
                <a:xfrm>
                  <a:off x="4098960" y="1895760"/>
                  <a:ext cx="4991040" cy="1496520"/>
                  <a:chOff x="4098960" y="1895760"/>
                  <a:chExt cx="4991040" cy="1496520"/>
                </a:xfrm>
              </p:grpSpPr>
              <p:pic>
                <p:nvPicPr>
                  <p:cNvPr id="346" name="Picture 38" descr=""/>
                  <p:cNvPicPr/>
                  <p:nvPr/>
                </p:nvPicPr>
                <p:blipFill>
                  <a:blip r:embed="rId15"/>
                  <a:stretch/>
                </p:blipFill>
                <p:spPr>
                  <a:xfrm>
                    <a:off x="4098960" y="189576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347" name="Picture 39" descr=""/>
                  <p:cNvPicPr/>
                  <p:nvPr/>
                </p:nvPicPr>
                <p:blipFill>
                  <a:blip r:embed="rId16"/>
                  <a:stretch/>
                </p:blipFill>
                <p:spPr>
                  <a:xfrm>
                    <a:off x="6599880" y="189576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</p:grpSp>
          <p:grpSp>
            <p:nvGrpSpPr>
              <p:cNvPr id="348" name="Group 33"/>
              <p:cNvGrpSpPr/>
              <p:nvPr/>
            </p:nvGrpSpPr>
            <p:grpSpPr>
              <a:xfrm>
                <a:off x="9090360" y="1895760"/>
                <a:ext cx="4990680" cy="1496520"/>
                <a:chOff x="9090360" y="1895760"/>
                <a:chExt cx="4990680" cy="1496520"/>
              </a:xfrm>
            </p:grpSpPr>
            <p:pic>
              <p:nvPicPr>
                <p:cNvPr id="349" name="Picture 34" descr=""/>
                <p:cNvPicPr/>
                <p:nvPr/>
              </p:nvPicPr>
              <p:blipFill>
                <a:blip r:embed="rId17"/>
                <a:stretch/>
              </p:blipFill>
              <p:spPr>
                <a:xfrm>
                  <a:off x="9090360" y="189576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350" name="Picture 35" descr=""/>
                <p:cNvPicPr/>
                <p:nvPr/>
              </p:nvPicPr>
              <p:blipFill>
                <a:blip r:embed="rId18"/>
                <a:stretch/>
              </p:blipFill>
              <p:spPr>
                <a:xfrm>
                  <a:off x="11590920" y="189576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  <p:grpSp>
          <p:nvGrpSpPr>
            <p:cNvPr id="351" name="Group 43"/>
            <p:cNvGrpSpPr/>
            <p:nvPr/>
          </p:nvGrpSpPr>
          <p:grpSpPr>
            <a:xfrm>
              <a:off x="-902160" y="3796200"/>
              <a:ext cx="14983200" cy="1496520"/>
              <a:chOff x="-902160" y="3796200"/>
              <a:chExt cx="14983200" cy="1496520"/>
            </a:xfrm>
          </p:grpSpPr>
          <p:grpSp>
            <p:nvGrpSpPr>
              <p:cNvPr id="352" name="Group 44"/>
              <p:cNvGrpSpPr/>
              <p:nvPr/>
            </p:nvGrpSpPr>
            <p:grpSpPr>
              <a:xfrm>
                <a:off x="-902160" y="3796200"/>
                <a:ext cx="9992160" cy="1496520"/>
                <a:chOff x="-902160" y="3796200"/>
                <a:chExt cx="9992160" cy="1496520"/>
              </a:xfrm>
            </p:grpSpPr>
            <p:grpSp>
              <p:nvGrpSpPr>
                <p:cNvPr id="353" name="Group 48"/>
                <p:cNvGrpSpPr/>
                <p:nvPr/>
              </p:nvGrpSpPr>
              <p:grpSpPr>
                <a:xfrm>
                  <a:off x="-902160" y="3796200"/>
                  <a:ext cx="4990680" cy="1496520"/>
                  <a:chOff x="-902160" y="3796200"/>
                  <a:chExt cx="4990680" cy="1496520"/>
                </a:xfrm>
              </p:grpSpPr>
              <p:pic>
                <p:nvPicPr>
                  <p:cNvPr id="354" name="Picture 52" descr=""/>
                  <p:cNvPicPr/>
                  <p:nvPr/>
                </p:nvPicPr>
                <p:blipFill>
                  <a:blip r:embed="rId19"/>
                  <a:stretch/>
                </p:blipFill>
                <p:spPr>
                  <a:xfrm>
                    <a:off x="-902160" y="379620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355" name="Picture 53" descr=""/>
                  <p:cNvPicPr/>
                  <p:nvPr/>
                </p:nvPicPr>
                <p:blipFill>
                  <a:blip r:embed="rId20"/>
                  <a:stretch/>
                </p:blipFill>
                <p:spPr>
                  <a:xfrm>
                    <a:off x="1598400" y="379620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356" name="Group 49"/>
                <p:cNvGrpSpPr/>
                <p:nvPr/>
              </p:nvGrpSpPr>
              <p:grpSpPr>
                <a:xfrm>
                  <a:off x="4098960" y="3796200"/>
                  <a:ext cx="4991040" cy="1496520"/>
                  <a:chOff x="4098960" y="3796200"/>
                  <a:chExt cx="4991040" cy="1496520"/>
                </a:xfrm>
              </p:grpSpPr>
              <p:pic>
                <p:nvPicPr>
                  <p:cNvPr id="357" name="Picture 50" descr=""/>
                  <p:cNvPicPr/>
                  <p:nvPr/>
                </p:nvPicPr>
                <p:blipFill>
                  <a:blip r:embed="rId21"/>
                  <a:stretch/>
                </p:blipFill>
                <p:spPr>
                  <a:xfrm>
                    <a:off x="4098960" y="379620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358" name="Picture 51" descr=""/>
                  <p:cNvPicPr/>
                  <p:nvPr/>
                </p:nvPicPr>
                <p:blipFill>
                  <a:blip r:embed="rId22"/>
                  <a:stretch/>
                </p:blipFill>
                <p:spPr>
                  <a:xfrm>
                    <a:off x="6599880" y="379620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</p:grpSp>
          <p:grpSp>
            <p:nvGrpSpPr>
              <p:cNvPr id="359" name="Group 45"/>
              <p:cNvGrpSpPr/>
              <p:nvPr/>
            </p:nvGrpSpPr>
            <p:grpSpPr>
              <a:xfrm>
                <a:off x="9090360" y="3796200"/>
                <a:ext cx="4990680" cy="1496520"/>
                <a:chOff x="9090360" y="3796200"/>
                <a:chExt cx="4990680" cy="1496520"/>
              </a:xfrm>
            </p:grpSpPr>
            <p:pic>
              <p:nvPicPr>
                <p:cNvPr id="360" name="Picture 46" descr=""/>
                <p:cNvPicPr/>
                <p:nvPr/>
              </p:nvPicPr>
              <p:blipFill>
                <a:blip r:embed="rId23"/>
                <a:stretch/>
              </p:blipFill>
              <p:spPr>
                <a:xfrm>
                  <a:off x="9090360" y="379620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361" name="Picture 47" descr=""/>
                <p:cNvPicPr/>
                <p:nvPr/>
              </p:nvPicPr>
              <p:blipFill>
                <a:blip r:embed="rId24"/>
                <a:stretch/>
              </p:blipFill>
              <p:spPr>
                <a:xfrm>
                  <a:off x="11590920" y="379620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  <p:grpSp>
          <p:nvGrpSpPr>
            <p:cNvPr id="362" name="Group 57"/>
            <p:cNvGrpSpPr/>
            <p:nvPr/>
          </p:nvGrpSpPr>
          <p:grpSpPr>
            <a:xfrm>
              <a:off x="-849960" y="5696640"/>
              <a:ext cx="14983560" cy="1496520"/>
              <a:chOff x="-849960" y="5696640"/>
              <a:chExt cx="14983560" cy="1496520"/>
            </a:xfrm>
          </p:grpSpPr>
          <p:grpSp>
            <p:nvGrpSpPr>
              <p:cNvPr id="363" name="Group 58"/>
              <p:cNvGrpSpPr/>
              <p:nvPr/>
            </p:nvGrpSpPr>
            <p:grpSpPr>
              <a:xfrm>
                <a:off x="-849960" y="5696640"/>
                <a:ext cx="9992160" cy="1496520"/>
                <a:chOff x="-849960" y="5696640"/>
                <a:chExt cx="9992160" cy="1496520"/>
              </a:xfrm>
            </p:grpSpPr>
            <p:grpSp>
              <p:nvGrpSpPr>
                <p:cNvPr id="364" name="Group 62"/>
                <p:cNvGrpSpPr/>
                <p:nvPr/>
              </p:nvGrpSpPr>
              <p:grpSpPr>
                <a:xfrm>
                  <a:off x="-849960" y="5696640"/>
                  <a:ext cx="4990680" cy="1496520"/>
                  <a:chOff x="-849960" y="5696640"/>
                  <a:chExt cx="4990680" cy="1496520"/>
                </a:xfrm>
              </p:grpSpPr>
              <p:pic>
                <p:nvPicPr>
                  <p:cNvPr id="365" name="Picture 66" descr=""/>
                  <p:cNvPicPr/>
                  <p:nvPr/>
                </p:nvPicPr>
                <p:blipFill>
                  <a:blip r:embed="rId25"/>
                  <a:stretch/>
                </p:blipFill>
                <p:spPr>
                  <a:xfrm>
                    <a:off x="-849960" y="569664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366" name="Picture 67" descr=""/>
                  <p:cNvPicPr/>
                  <p:nvPr/>
                </p:nvPicPr>
                <p:blipFill>
                  <a:blip r:embed="rId26"/>
                  <a:stretch/>
                </p:blipFill>
                <p:spPr>
                  <a:xfrm>
                    <a:off x="1650600" y="569664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367" name="Group 63"/>
                <p:cNvGrpSpPr/>
                <p:nvPr/>
              </p:nvGrpSpPr>
              <p:grpSpPr>
                <a:xfrm>
                  <a:off x="4151520" y="5696640"/>
                  <a:ext cx="4990680" cy="1496520"/>
                  <a:chOff x="4151520" y="5696640"/>
                  <a:chExt cx="4990680" cy="1496520"/>
                </a:xfrm>
              </p:grpSpPr>
              <p:pic>
                <p:nvPicPr>
                  <p:cNvPr id="368" name="Picture 64" descr=""/>
                  <p:cNvPicPr/>
                  <p:nvPr/>
                </p:nvPicPr>
                <p:blipFill>
                  <a:blip r:embed="rId27"/>
                  <a:stretch/>
                </p:blipFill>
                <p:spPr>
                  <a:xfrm>
                    <a:off x="4151520" y="569664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369" name="Picture 65" descr=""/>
                  <p:cNvPicPr/>
                  <p:nvPr/>
                </p:nvPicPr>
                <p:blipFill>
                  <a:blip r:embed="rId28"/>
                  <a:stretch/>
                </p:blipFill>
                <p:spPr>
                  <a:xfrm>
                    <a:off x="6652080" y="5696640"/>
                    <a:ext cx="2490120" cy="149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</p:grpSp>
          <p:grpSp>
            <p:nvGrpSpPr>
              <p:cNvPr id="370" name="Group 59"/>
              <p:cNvGrpSpPr/>
              <p:nvPr/>
            </p:nvGrpSpPr>
            <p:grpSpPr>
              <a:xfrm>
                <a:off x="9142560" y="5696640"/>
                <a:ext cx="4991040" cy="1496520"/>
                <a:chOff x="9142560" y="5696640"/>
                <a:chExt cx="4991040" cy="1496520"/>
              </a:xfrm>
            </p:grpSpPr>
            <p:pic>
              <p:nvPicPr>
                <p:cNvPr id="371" name="Picture 60" descr=""/>
                <p:cNvPicPr/>
                <p:nvPr/>
              </p:nvPicPr>
              <p:blipFill>
                <a:blip r:embed="rId29"/>
                <a:stretch/>
              </p:blipFill>
              <p:spPr>
                <a:xfrm>
                  <a:off x="9142560" y="569664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372" name="Picture 61" descr=""/>
                <p:cNvPicPr/>
                <p:nvPr/>
              </p:nvPicPr>
              <p:blipFill>
                <a:blip r:embed="rId30"/>
                <a:stretch/>
              </p:blipFill>
              <p:spPr>
                <a:xfrm>
                  <a:off x="11643480" y="5696640"/>
                  <a:ext cx="2490120" cy="14965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</p:grpSp>
      <p:sp>
        <p:nvSpPr>
          <p:cNvPr id="373" name="Rectangle 69"/>
          <p:cNvSpPr/>
          <p:nvPr/>
        </p:nvSpPr>
        <p:spPr>
          <a:xfrm>
            <a:off x="0" y="-2986920"/>
            <a:ext cx="12191760" cy="10532520"/>
          </a:xfrm>
          <a:prstGeom prst="rect">
            <a:avLst/>
          </a:prstGeom>
          <a:gradFill rotWithShape="0">
            <a:gsLst>
              <a:gs pos="7000">
                <a:srgbClr val="fefbf4"/>
              </a:gs>
              <a:gs pos="43000">
                <a:srgbClr val="e6e6e6">
                  <a:alpha val="85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74" name="Title 1"/>
          <p:cNvSpPr/>
          <p:nvPr/>
        </p:nvSpPr>
        <p:spPr>
          <a:xfrm>
            <a:off x="495360" y="1167120"/>
            <a:ext cx="10181880" cy="105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i="1" lang="en-US" sz="4400" spc="-1" strike="noStrike" u="sng">
                <a:solidFill>
                  <a:srgbClr val="625d54"/>
                </a:solidFill>
                <a:uFillTx/>
                <a:latin typeface="Inter Black"/>
                <a:ea typeface="Inter Black"/>
              </a:rPr>
              <a:t>LIBRARY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TextBox 79"/>
          <p:cNvSpPr/>
          <p:nvPr/>
        </p:nvSpPr>
        <p:spPr>
          <a:xfrm>
            <a:off x="-12964320" y="2196360"/>
            <a:ext cx="82411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en-US" sz="2400" spc="-1" strike="noStrike">
                <a:solidFill>
                  <a:srgbClr val="272727"/>
                </a:solidFill>
                <a:latin typeface="Inter Display ExtraBold"/>
                <a:ea typeface="Inter Display ExtraBold"/>
              </a:rPr>
              <a:t>2. Data Preprocessing &amp; Imputation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TextBox 12"/>
          <p:cNvSpPr/>
          <p:nvPr/>
        </p:nvSpPr>
        <p:spPr>
          <a:xfrm>
            <a:off x="639360" y="2196360"/>
            <a:ext cx="82411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en-US" sz="2400" spc="-1" strike="noStrike">
                <a:solidFill>
                  <a:srgbClr val="272727"/>
                </a:solidFill>
                <a:latin typeface="Inter Display ExtraBold"/>
                <a:ea typeface="Inter Display ExtraBold"/>
              </a:rPr>
              <a:t>3. Model Selection &amp; Evaluation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TextBox 2"/>
          <p:cNvSpPr/>
          <p:nvPr/>
        </p:nvSpPr>
        <p:spPr>
          <a:xfrm>
            <a:off x="14289480" y="2196360"/>
            <a:ext cx="82411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en-US" sz="2400" spc="-1" strike="noStrike">
                <a:solidFill>
                  <a:srgbClr val="272727"/>
                </a:solidFill>
                <a:latin typeface="Inter Display ExtraBold"/>
                <a:ea typeface="Inter Display ExtraBold"/>
              </a:rPr>
              <a:t>4. Modelling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Rectangle 5"/>
          <p:cNvSpPr/>
          <p:nvPr/>
        </p:nvSpPr>
        <p:spPr>
          <a:xfrm>
            <a:off x="14235120" y="2684880"/>
            <a:ext cx="10728720" cy="869904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xgboost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as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xgb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catboost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as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cb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lightgbm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as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lgb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from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sklearn.ensemble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RandomForestClassifier,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GradientBoostingClassifier,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AdaBoostClassifier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from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sklearn.linear_model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LogisticRegression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from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sklearn.neighbors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KNeighborsClassifier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from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sklearn.svm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SVC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from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sklearn.tree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DecisionTreeClassifier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from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sklearn.naive_bayes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GaussianNB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9" name="Rectangle 16"/>
          <p:cNvSpPr/>
          <p:nvPr/>
        </p:nvSpPr>
        <p:spPr>
          <a:xfrm>
            <a:off x="-13057200" y="2684880"/>
            <a:ext cx="10728720" cy="199656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pandas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as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pd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numpy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as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np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from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sklearn.impute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KNNImputer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0" name="Rectangle 41"/>
          <p:cNvSpPr/>
          <p:nvPr/>
        </p:nvSpPr>
        <p:spPr>
          <a:xfrm>
            <a:off x="558720" y="2684880"/>
            <a:ext cx="10728720" cy="36684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from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sklearn.model_selection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train_test_split, GridSearchCV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from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sklearn.metrics </a:t>
            </a:r>
            <a:r>
              <a:rPr b="0" lang="en-US" sz="3200" spc="-1" strike="noStrike">
                <a:solidFill>
                  <a:srgbClr val="aa72d4"/>
                </a:solidFill>
                <a:latin typeface="Courier New"/>
              </a:rPr>
              <a:t>import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accuracy_score, f1_score, recall_score, 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chemeClr val="lt1"/>
                </a:solidFill>
                <a:latin typeface="Courier New"/>
              </a:rPr>
              <a:t>precision_score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</TotalTime>
  <Application>LibreOffice/24.2.6.2$Linux_X86_64 LibreOffice_project/8e9a753d9daaea75c34b417ba1bdf556bf2fc5b3</Application>
  <AppVersion>15.0000</AppVersion>
  <Words>979</Words>
  <Paragraphs>203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2024-10-24T13:34:49Z</dcterms:created>
  <dc:creator>vienna vnx</dc:creator>
  <dc:description/>
  <dc:language>en-US</dc:language>
  <cp:lastModifiedBy/>
  <dcterms:modified xsi:type="dcterms:W3CDTF">2024-10-25T19:07:42Z</dcterms:modified>
  <cp:revision>17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18</vt:i4>
  </property>
</Properties>
</file>