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6"/>
    <p:restoredTop sz="94663"/>
  </p:normalViewPr>
  <p:slideViewPr>
    <p:cSldViewPr snapToGrid="0" snapToObjects="1">
      <p:cViewPr varScale="1">
        <p:scale>
          <a:sx n="79" d="100"/>
          <a:sy n="79" d="100"/>
        </p:scale>
        <p:origin x="22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04C1-54AA-2442-B869-AB83CD99E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USING Data Science TO FIND LOCATIONS TO OPEN A ice cream shop IN Salvador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4790B-16D0-8946-BDCA-5AC9E6CD5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Deise</a:t>
            </a:r>
            <a:r>
              <a:rPr lang="en-US" dirty="0"/>
              <a:t> </a:t>
            </a:r>
            <a:r>
              <a:rPr lang="en-US" dirty="0" err="1"/>
              <a:t>Côrtes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0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EA05-AD42-442F-B6C6-CB9FC2894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8F879-3F3D-DC45-A24D-2A055B04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/>
              <a:t>Introducion - Salvador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B492-F303-6045-97F0-70FFDDAB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19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Salvador is the 4</a:t>
            </a:r>
            <a:r>
              <a:rPr lang="en-US" sz="1800" baseline="3000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biggest city in Brazil</a:t>
            </a:r>
          </a:p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Warm weather</a:t>
            </a:r>
          </a:p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50 km of beaches</a:t>
            </a:r>
          </a:p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Popular touristic destination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70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A99F6-2D21-C649-B2A3-D3490C93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9D6AD-74CE-6A44-89D4-0FBCC2C40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to open a ice cream shop in Salvador ?</a:t>
            </a:r>
          </a:p>
        </p:txBody>
      </p:sp>
    </p:spTree>
    <p:extLst>
      <p:ext uri="{BB962C8B-B14F-4D97-AF65-F5344CB8AC3E}">
        <p14:creationId xmlns:p14="http://schemas.microsoft.com/office/powerpoint/2010/main" val="299940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3B94E1-A151-4A9D-8EA8-51C135F27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207CC9-CFEA-4BDB-80C2-DDB854B2E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841ADD-F4C7-48FF-A7BE-2C2B1DF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FF9C34-9276-4F06-9B4B-81132BBB1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63E0A-697C-5043-8338-01E5FE39D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>
            <a:normAutofit/>
          </a:bodyPr>
          <a:lstStyle/>
          <a:p>
            <a:r>
              <a:rPr lang="en-US" sz="600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E1A7D-B88C-4C43-A51C-DC4661D8A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33" y="4708186"/>
            <a:ext cx="5068567" cy="7970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err="1"/>
              <a:t>FourSquare</a:t>
            </a:r>
            <a:endParaRPr lang="en-US" sz="16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0F13CF-6F8C-44CD-BB53-0B4998326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CE19D5-814D-46B9-A3DE-CFE7547B9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16F978-90F8-4BC4-9518-B3D8D341F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FB3AB9-CBA1-4A4A-8BE5-F00DA60F9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2AAC5C4-57EC-4B55-9D7B-A34D9A3F8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055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844B3-250C-044E-9E90-300764B5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519" y="783488"/>
            <a:ext cx="3357629" cy="248464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E37D85-B9C9-3D47-94B4-72AB176F91F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519" y="3589867"/>
            <a:ext cx="3356156" cy="163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3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A6AE3-A518-1849-BC20-54F77AC1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B040-ABAE-3B4A-9271-2973A78D5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dataframe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name, latitude, longitude for each beach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each beach: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Locate ice cream shops close up to 300 meters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list of beaches lacking ice cream shop</a:t>
            </a:r>
          </a:p>
        </p:txBody>
      </p:sp>
    </p:spTree>
    <p:extLst>
      <p:ext uri="{BB962C8B-B14F-4D97-AF65-F5344CB8AC3E}">
        <p14:creationId xmlns:p14="http://schemas.microsoft.com/office/powerpoint/2010/main" val="241111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2F73EB-B46F-4F77-B3DC-7C374906F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DB10B3-CF45-4294-8994-0E8AD1FC6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45417F-1D1B-48A7-B4DA-BAD73B02C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CF9D9F-1672-4D0C-934E-CD9EE1BE5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58C702-CA14-4264-B8FC-A5120F75D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21A72C-7343-4A22-8700-696C5860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44A4DC-7861-4DCC-9931-5A075855D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16C316F-BFB5-424F-A951-E962A3B74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3031A-4BD3-724B-9D38-C1E340A2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b="0" kern="1200" cap="all" spc="-100" baseline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4A22-E1E2-3243-841B-F7A47450F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0" y="1272800"/>
            <a:ext cx="2481307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 beaches were identified, lacking a close ice cream shop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05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Garamond</vt:lpstr>
      <vt:lpstr>Savon</vt:lpstr>
      <vt:lpstr>USING Data Science TO FIND LOCATIONS TO OPEN A ice cream shop IN Salvador</vt:lpstr>
      <vt:lpstr>Introducion - Salvador</vt:lpstr>
      <vt:lpstr>Problem</vt:lpstr>
      <vt:lpstr>Data</vt:lpstr>
      <vt:lpstr>Methodology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Data Science TO FIND LOCATIONS TO OPEN A ice cream shop IN Salvador</dc:title>
  <dc:creator>DEISE DA Cortes</dc:creator>
  <cp:lastModifiedBy>DEISE DA Cortes</cp:lastModifiedBy>
  <cp:revision>1</cp:revision>
  <dcterms:created xsi:type="dcterms:W3CDTF">2019-10-29T20:42:55Z</dcterms:created>
  <dcterms:modified xsi:type="dcterms:W3CDTF">2019-10-29T20:44:13Z</dcterms:modified>
</cp:coreProperties>
</file>