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0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5531-F562-4B6D-B8D1-983AB3EBC9A5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9602-B506-4EB8-AEFF-5785BBC84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Sofia</dc:creator>
  <cp:lastModifiedBy>Sofia</cp:lastModifiedBy>
  <cp:revision>6</cp:revision>
  <dcterms:created xsi:type="dcterms:W3CDTF">2021-01-13T18:01:12Z</dcterms:created>
  <dcterms:modified xsi:type="dcterms:W3CDTF">2021-01-13T18:59:32Z</dcterms:modified>
</cp:coreProperties>
</file>