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C84D-8671-409B-8BBA-27B5BF4BE39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765-35D6-4D98-9F2B-9BBDF9268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9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C84D-8671-409B-8BBA-27B5BF4BE39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765-35D6-4D98-9F2B-9BBDF9268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17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C84D-8671-409B-8BBA-27B5BF4BE39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765-35D6-4D98-9F2B-9BBDF9268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92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C84D-8671-409B-8BBA-27B5BF4BE39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765-35D6-4D98-9F2B-9BBDF9268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0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C84D-8671-409B-8BBA-27B5BF4BE39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765-35D6-4D98-9F2B-9BBDF9268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90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C84D-8671-409B-8BBA-27B5BF4BE39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765-35D6-4D98-9F2B-9BBDF9268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2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C84D-8671-409B-8BBA-27B5BF4BE39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765-35D6-4D98-9F2B-9BBDF9268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01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C84D-8671-409B-8BBA-27B5BF4BE39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765-35D6-4D98-9F2B-9BBDF9268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99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C84D-8671-409B-8BBA-27B5BF4BE39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765-35D6-4D98-9F2B-9BBDF9268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09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C84D-8671-409B-8BBA-27B5BF4BE39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765-35D6-4D98-9F2B-9BBDF9268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01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C84D-8671-409B-8BBA-27B5BF4BE39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765-35D6-4D98-9F2B-9BBDF9268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2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AC84D-8671-409B-8BBA-27B5BF4BE39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9765-35D6-4D98-9F2B-9BBDF9268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60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Sofia</dc:creator>
  <cp:lastModifiedBy>Sofia</cp:lastModifiedBy>
  <cp:revision>4</cp:revision>
  <dcterms:created xsi:type="dcterms:W3CDTF">2021-08-24T15:04:31Z</dcterms:created>
  <dcterms:modified xsi:type="dcterms:W3CDTF">2021-08-25T04:47:45Z</dcterms:modified>
</cp:coreProperties>
</file>