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1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3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98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30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07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1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1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2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85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D5AE-7880-4307-926B-6D9EF6FDE79E}" type="datetimeFigureOut">
              <a:rPr lang="ru-RU" smtClean="0"/>
              <a:t>24.08.2021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A07AA-67B7-4387-8486-47109E5B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6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6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4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3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Sofia</dc:creator>
  <cp:lastModifiedBy>Sofia</cp:lastModifiedBy>
  <cp:revision>1</cp:revision>
  <dcterms:created xsi:type="dcterms:W3CDTF">2021-08-24T15:26:33Z</dcterms:created>
  <dcterms:modified xsi:type="dcterms:W3CDTF">2021-08-24T15:26:54Z</dcterms:modified>
</cp:coreProperties>
</file>