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2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2018/9/12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4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992" y="187202"/>
            <a:ext cx="8661400" cy="753831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2018/9/12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57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8138" y="0"/>
            <a:ext cx="2174875" cy="6502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1925" y="0"/>
            <a:ext cx="6373813" cy="6502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2018/9/12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86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625" y="186431"/>
            <a:ext cx="8661400" cy="84385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defRPr sz="3600"/>
            </a:lvl1pPr>
            <a:lvl2pPr>
              <a:spcBef>
                <a:spcPts val="600"/>
              </a:spcBef>
              <a:defRPr sz="3200"/>
            </a:lvl2pPr>
            <a:lvl3pPr>
              <a:spcBef>
                <a:spcPts val="600"/>
              </a:spcBef>
              <a:defRPr sz="2800"/>
            </a:lvl3pPr>
            <a:lvl4pPr>
              <a:spcBef>
                <a:spcPts val="600"/>
              </a:spcBef>
              <a:defRPr sz="2400"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2018/9/12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18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2018/9/12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22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1925" y="1041400"/>
            <a:ext cx="4071938" cy="546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86263" y="1041400"/>
            <a:ext cx="4071937" cy="546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2018/9/12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19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2018/9/12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57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2018/9/12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78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2018/9/12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21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2018/9/12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3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2018/9/12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65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head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0" y="6521450"/>
            <a:ext cx="330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4625" y="98425"/>
            <a:ext cx="8661400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" y="1041400"/>
            <a:ext cx="8296275" cy="546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3635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latin typeface="Times New Roman" pitchFamily="18" charset="0"/>
                <a:ea typeface="SimSun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635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9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latin typeface="Times New Roman" pitchFamily="18" charset="0"/>
                <a:ea typeface="SimSun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635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19550" y="6400800"/>
            <a:ext cx="619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Times New Roman" pitchFamily="18" charset="0"/>
                <a:ea typeface="SimSun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363532" name="Text Box 12"/>
          <p:cNvSpPr txBox="1">
            <a:spLocks noChangeArrowheads="1"/>
          </p:cNvSpPr>
          <p:nvPr/>
        </p:nvSpPr>
        <p:spPr bwMode="auto">
          <a:xfrm>
            <a:off x="0" y="0"/>
            <a:ext cx="23574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教育部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英特尔精品课程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5400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5400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隶书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5400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隶书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5400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隶书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5400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隶书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5400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隶书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5400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隶书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5400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隶书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5400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隶书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/>
          <a:lstStyle/>
          <a:p>
            <a:r>
              <a:rPr lang="zh-CN" altLang="en-US" sz="4400" dirty="0" smtClean="0"/>
              <a:t>计算机细通综合课程设计</a:t>
            </a:r>
            <a:r>
              <a:rPr lang="en-US" altLang="zh-CN" sz="4400" dirty="0" smtClean="0"/>
              <a:t>-6</a:t>
            </a:r>
            <a:br>
              <a:rPr lang="en-US" altLang="zh-CN" sz="4400" dirty="0" smtClean="0"/>
            </a:br>
            <a:r>
              <a:rPr lang="zh-CN" altLang="en-US" sz="4400" dirty="0"/>
              <a:t>特殊</a:t>
            </a:r>
            <a:r>
              <a:rPr lang="zh-CN" altLang="en-US" sz="4400" dirty="0" smtClean="0"/>
              <a:t>课题</a:t>
            </a:r>
            <a:r>
              <a:rPr lang="en-US" altLang="zh-CN" sz="4400" dirty="0" smtClean="0"/>
              <a:t>2</a:t>
            </a:r>
            <a:r>
              <a:rPr lang="zh-CN" altLang="en-US" sz="4400" dirty="0" smtClean="0"/>
              <a:t>任务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2852936"/>
            <a:ext cx="7488832" cy="3816424"/>
          </a:xfrm>
        </p:spPr>
        <p:txBody>
          <a:bodyPr/>
          <a:lstStyle/>
          <a:p>
            <a:r>
              <a:rPr lang="en-US" altLang="zh-CN" sz="4800" b="1" dirty="0" smtClean="0">
                <a:solidFill>
                  <a:srgbClr val="FF0000"/>
                </a:solidFill>
                <a:latin typeface="+mj-ea"/>
                <a:ea typeface="+mj-ea"/>
              </a:rPr>
              <a:t>—— CSEOS</a:t>
            </a:r>
            <a:r>
              <a:rPr lang="zh-CN" altLang="en-US" sz="4800" b="1" dirty="0" smtClean="0">
                <a:solidFill>
                  <a:srgbClr val="FF0000"/>
                </a:solidFill>
                <a:latin typeface="+mj-ea"/>
                <a:ea typeface="+mj-ea"/>
              </a:rPr>
              <a:t>的设计</a:t>
            </a:r>
            <a:endParaRPr lang="en-US" altLang="zh-CN" sz="48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zh-CN" sz="48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4800" b="1" dirty="0" smtClean="0">
                <a:solidFill>
                  <a:srgbClr val="FF0000"/>
                </a:solidFill>
                <a:latin typeface="+mj-ea"/>
                <a:ea typeface="+mj-ea"/>
              </a:rPr>
              <a:t>2018.9</a:t>
            </a:r>
            <a:endParaRPr lang="zh-CN" altLang="en-US" sz="4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502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预备任务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640960" cy="5616624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dirty="0" smtClean="0"/>
              <a:t>分析流水</a:t>
            </a:r>
            <a:r>
              <a:rPr lang="zh-CN" altLang="en-US" dirty="0"/>
              <a:t>处理器</a:t>
            </a:r>
            <a:r>
              <a:rPr lang="en-US" altLang="zh-CN" dirty="0" err="1" smtClean="0"/>
              <a:t>MipsFPGA</a:t>
            </a:r>
            <a:r>
              <a:rPr lang="zh-CN" altLang="en-US" dirty="0" smtClean="0"/>
              <a:t>的资料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dirty="0" smtClean="0"/>
              <a:t>通读相关的</a:t>
            </a:r>
            <a:r>
              <a:rPr lang="en-US" altLang="zh-CN" dirty="0" err="1" smtClean="0"/>
              <a:t>MipsFPGA</a:t>
            </a:r>
            <a:r>
              <a:rPr lang="zh-CN" altLang="en-US" dirty="0" smtClean="0"/>
              <a:t>的资料，理清楚处理器的各个部分和与操作系统相关的内容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dirty="0" smtClean="0"/>
              <a:t>分析指令特点、编程的硬件环境特点</a:t>
            </a:r>
            <a:endParaRPr lang="en-US" altLang="zh-CN" dirty="0" smtClean="0"/>
          </a:p>
          <a:p>
            <a:pPr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dirty="0" smtClean="0"/>
              <a:t>将</a:t>
            </a:r>
            <a:r>
              <a:rPr lang="en-US" altLang="zh-CN" dirty="0"/>
              <a:t>Linux</a:t>
            </a:r>
            <a:r>
              <a:rPr lang="zh-CN" altLang="en-US" dirty="0"/>
              <a:t>移植到</a:t>
            </a:r>
            <a:r>
              <a:rPr lang="en-US" altLang="zh-CN" dirty="0" err="1"/>
              <a:t>MipsFPGA</a:t>
            </a:r>
            <a:r>
              <a:rPr lang="zh-CN" altLang="en-US" dirty="0"/>
              <a:t>上，能正常运行</a:t>
            </a:r>
            <a:endParaRPr lang="en-US" altLang="zh-CN" dirty="0"/>
          </a:p>
          <a:p>
            <a:pPr lvl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dirty="0"/>
              <a:t>熟练掌握工具链的安装和使用</a:t>
            </a:r>
            <a:endParaRPr lang="en-US" altLang="zh-CN" dirty="0"/>
          </a:p>
          <a:p>
            <a:pPr lvl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dirty="0"/>
              <a:t>成功将</a:t>
            </a:r>
            <a:r>
              <a:rPr lang="en-US" altLang="zh-CN" dirty="0"/>
              <a:t>Linux</a:t>
            </a:r>
            <a:r>
              <a:rPr lang="zh-CN" altLang="en-US" dirty="0"/>
              <a:t>移植并运行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30000"/>
              </a:spcBef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48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802563" cy="576064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操作系统的整体规划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包含哪些模块，各模块的大致功能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内存的规划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虚拟地址空间规划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虚拟地址与物理地址映射关系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进程管理，进程的状态与变迁规划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寄存器的初始化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设备管理的规划，中断与异常处理</a:t>
            </a:r>
            <a:endParaRPr lang="en-US" altLang="zh-CN" dirty="0"/>
          </a:p>
          <a:p>
            <a:pPr lvl="1">
              <a:defRPr/>
            </a:pPr>
            <a:r>
              <a:rPr lang="zh-CN" altLang="en-US" dirty="0" smtClean="0"/>
              <a:t>文件系统</a:t>
            </a:r>
            <a:r>
              <a:rPr lang="zh-CN" altLang="en-US" dirty="0" smtClean="0"/>
              <a:t>规划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>
                <a:solidFill>
                  <a:srgbClr val="FF0000"/>
                </a:solidFill>
              </a:rPr>
              <a:t>此</a:t>
            </a:r>
            <a:r>
              <a:rPr lang="zh-CN" altLang="en-US" dirty="0" smtClean="0">
                <a:solidFill>
                  <a:srgbClr val="FF0000"/>
                </a:solidFill>
              </a:rPr>
              <a:t>任务在可行性报告中要有初步结果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24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操作系统的启动与初始化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系统启动流程的研究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err="1" smtClean="0"/>
              <a:t>Bootloader</a:t>
            </a:r>
            <a:r>
              <a:rPr lang="zh-CN" altLang="en-US" dirty="0" smtClean="0"/>
              <a:t>的设计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内核的初始化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/>
              <a:t>堆栈的</a:t>
            </a:r>
            <a:r>
              <a:rPr lang="zh-CN" altLang="en-US" dirty="0" smtClean="0"/>
              <a:t>初始化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寄存器的初始化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内核执行流程的设计与实现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中断和异常机制的研究及相关初始化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中断和系统功能调用的流程设计</a:t>
            </a: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208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925" y="1041400"/>
            <a:ext cx="8802563" cy="5411936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dirty="0" smtClean="0"/>
              <a:t>存储管理系统设计与实现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dirty="0" smtClean="0"/>
              <a:t>页式管理的设计与实现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dirty="0" smtClean="0"/>
              <a:t>与外存和与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之间的数据交换的实现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dirty="0" smtClean="0"/>
              <a:t>虚拟地址到物理地址转换的实现</a:t>
            </a:r>
            <a:endParaRPr lang="en-US" altLang="zh-CN" dirty="0" smtClean="0"/>
          </a:p>
          <a:p>
            <a:pPr lvl="2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dirty="0"/>
              <a:t>转换</a:t>
            </a:r>
            <a:r>
              <a:rPr lang="zh-CN" altLang="en-US" dirty="0" smtClean="0"/>
              <a:t>机制以及</a:t>
            </a:r>
            <a:r>
              <a:rPr lang="en-US" altLang="zh-CN" dirty="0" smtClean="0"/>
              <a:t>TLB</a:t>
            </a:r>
            <a:r>
              <a:rPr lang="zh-CN" altLang="en-US" dirty="0" smtClean="0"/>
              <a:t>的操作</a:t>
            </a:r>
            <a:endParaRPr lang="en-US" altLang="zh-CN" dirty="0" smtClean="0"/>
          </a:p>
          <a:p>
            <a:pPr lvl="2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dirty="0" smtClean="0"/>
              <a:t>内核地址空间和用户地址空间的隔离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dirty="0" smtClean="0"/>
              <a:t>动态分配与释放内存的实现（可选）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dirty="0" smtClean="0"/>
              <a:t>内存碎片的整理（可选）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6555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dirty="0" smtClean="0"/>
              <a:t>进程管理的设计与实现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dirty="0" smtClean="0"/>
              <a:t>进程的数据结构定义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dirty="0"/>
              <a:t>进程</a:t>
            </a:r>
            <a:r>
              <a:rPr lang="zh-CN" altLang="en-US" dirty="0" smtClean="0"/>
              <a:t>管理的初始化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dirty="0" smtClean="0"/>
              <a:t>进程的</a:t>
            </a:r>
            <a:r>
              <a:rPr lang="zh-CN" altLang="en-US" dirty="0" smtClean="0"/>
              <a:t>状态和状态变迁</a:t>
            </a:r>
            <a:endParaRPr lang="en-US" altLang="zh-CN" dirty="0" smtClean="0"/>
          </a:p>
          <a:p>
            <a:pPr lvl="2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dirty="0" smtClean="0"/>
              <a:t>就绪、运行、阻塞</a:t>
            </a:r>
            <a:endParaRPr lang="en-US" altLang="zh-CN" dirty="0"/>
          </a:p>
          <a:p>
            <a:pPr lvl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dirty="0" smtClean="0"/>
              <a:t>进程的</a:t>
            </a:r>
            <a:r>
              <a:rPr lang="zh-CN" altLang="en-US" dirty="0" smtClean="0"/>
              <a:t>调度</a:t>
            </a:r>
            <a:endParaRPr lang="en-US" altLang="zh-CN" dirty="0" smtClean="0"/>
          </a:p>
          <a:p>
            <a:pPr lvl="2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dirty="0"/>
              <a:t>调度</a:t>
            </a:r>
            <a:r>
              <a:rPr lang="zh-CN" altLang="en-US" dirty="0" smtClean="0"/>
              <a:t>策略，时间片问题，是否有优先级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dirty="0" smtClean="0"/>
              <a:t>进程的创建与撤销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7300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925" y="1041400"/>
            <a:ext cx="8802563" cy="54610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设备管理与人机接口的设计与实现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设备驱动的架构设计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几个主要设备的驱动实现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LED</a:t>
            </a:r>
            <a:r>
              <a:rPr lang="zh-CN" altLang="en-US" dirty="0" smtClean="0"/>
              <a:t>、拨</a:t>
            </a:r>
            <a:r>
              <a:rPr lang="zh-CN" altLang="en-US" dirty="0"/>
              <a:t>码</a:t>
            </a:r>
            <a:r>
              <a:rPr lang="zh-CN" altLang="en-US" dirty="0" smtClean="0"/>
              <a:t>开关、</a:t>
            </a:r>
            <a:r>
              <a:rPr lang="en-US" altLang="zh-CN" dirty="0" smtClean="0"/>
              <a:t>4X4</a:t>
            </a:r>
            <a:r>
              <a:rPr lang="zh-CN" altLang="en-US" dirty="0" smtClean="0"/>
              <a:t>键盘、数码管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VGA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SD</a:t>
            </a:r>
            <a:r>
              <a:rPr lang="zh-CN" altLang="en-US" dirty="0" smtClean="0"/>
              <a:t>卡、</a:t>
            </a:r>
            <a:r>
              <a:rPr lang="en-US" altLang="zh-CN" dirty="0" smtClean="0"/>
              <a:t>PS/2</a:t>
            </a:r>
            <a:r>
              <a:rPr lang="zh-CN" altLang="en-US" dirty="0" smtClean="0"/>
              <a:t>鼠标和键盘（均可选）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人机</a:t>
            </a:r>
            <a:r>
              <a:rPr lang="zh-CN" altLang="en-US" dirty="0" smtClean="0"/>
              <a:t>接口的设计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提供上述设备驱动调用的</a:t>
            </a:r>
            <a:r>
              <a:rPr lang="en-US" altLang="zh-CN" dirty="0" smtClean="0"/>
              <a:t>API</a:t>
            </a:r>
          </a:p>
          <a:p>
            <a:pPr lvl="2">
              <a:defRPr/>
            </a:pPr>
            <a:r>
              <a:rPr lang="zh-CN" altLang="en-US" dirty="0" smtClean="0"/>
              <a:t>提供控制台形式的操作系统人机界面（可选）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可能需要设计相关的接口硬件</a:t>
            </a:r>
            <a:endParaRPr lang="en-US" altLang="zh-CN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295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925" y="1041400"/>
            <a:ext cx="8802563" cy="54610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文件系统的设计与实现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设计</a:t>
            </a:r>
            <a:r>
              <a:rPr lang="en-US" altLang="zh-CN" dirty="0" smtClean="0"/>
              <a:t>FAT32</a:t>
            </a:r>
            <a:r>
              <a:rPr lang="zh-CN" altLang="en-US" dirty="0" smtClean="0"/>
              <a:t>文件系统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4KB</a:t>
            </a:r>
            <a:r>
              <a:rPr lang="zh-CN" altLang="en-US" dirty="0" smtClean="0"/>
              <a:t>簇大小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只处理</a:t>
            </a:r>
            <a:r>
              <a:rPr lang="en-US" altLang="zh-CN" dirty="0" smtClean="0"/>
              <a:t>8-3</a:t>
            </a:r>
            <a:r>
              <a:rPr lang="zh-CN" altLang="en-US" dirty="0" smtClean="0"/>
              <a:t>格式文件名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目录层次不超过</a:t>
            </a:r>
            <a:r>
              <a:rPr lang="en-US" altLang="zh-CN" dirty="0" smtClean="0"/>
              <a:t>3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目录项的定义、文件项的定义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实现文件的建立、删除、打开、读、写、关闭和</a:t>
            </a:r>
            <a:r>
              <a:rPr lang="en-US" altLang="zh-CN" dirty="0" smtClean="0"/>
              <a:t>List</a:t>
            </a:r>
          </a:p>
          <a:p>
            <a:pPr lvl="2">
              <a:defRPr/>
            </a:pPr>
            <a:r>
              <a:rPr lang="zh-CN" altLang="en-US" dirty="0" smtClean="0"/>
              <a:t>读、写缓冲的管理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操作系统起始文件的读入与运行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2819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十章  VHDL语言">
  <a:themeElements>
    <a:clrScheme name="第十章  VHDL语言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66"/>
      </a:hlink>
      <a:folHlink>
        <a:srgbClr val="0000CC"/>
      </a:folHlink>
    </a:clrScheme>
    <a:fontScheme name="第十章  VHDL语言">
      <a:majorFont>
        <a:latin typeface="Times New Roman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第十章  VHDL语言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十章  VHDL语言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十章  VHDL语言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十章  VHDL语言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十章  VHDL语言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十章  VHDL语言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十章  VHDL语言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十章  VHDL语言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十章  VHDL语言 9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0066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计算机系统综合课程设计1-课程简介</Template>
  <TotalTime>116</TotalTime>
  <Words>415</Words>
  <Application>Microsoft Office PowerPoint</Application>
  <PresentationFormat>全屏显示(4:3)</PresentationFormat>
  <Paragraphs>70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第十章  VHDL语言</vt:lpstr>
      <vt:lpstr>计算机细通综合课程设计-6 特殊课题2任务</vt:lpstr>
      <vt:lpstr>预备任务</vt:lpstr>
      <vt:lpstr>任务1</vt:lpstr>
      <vt:lpstr>任务2</vt:lpstr>
      <vt:lpstr>任务3</vt:lpstr>
      <vt:lpstr>任务4</vt:lpstr>
      <vt:lpstr>任务5</vt:lpstr>
      <vt:lpstr>任务6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计算机细通综合课程设计 特殊课题2任务</dc:title>
  <dc:creator>aa</dc:creator>
  <cp:lastModifiedBy>yf</cp:lastModifiedBy>
  <cp:revision>11</cp:revision>
  <dcterms:created xsi:type="dcterms:W3CDTF">2018-09-11T07:08:33Z</dcterms:created>
  <dcterms:modified xsi:type="dcterms:W3CDTF">2018-09-12T03:07:44Z</dcterms:modified>
</cp:coreProperties>
</file>