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C356-60AB-C755-04CA-9AFAA734A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0CD021-568A-FEDE-35A7-E6D9A612B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EC668-0376-B849-43EC-D962EB8C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91E40-C447-0119-8E75-FDE277FA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B3379-0DEB-3C29-5C38-DA1D74BE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95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8E78B-A060-004B-6C65-F8148990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CB02FD-2C48-DF06-A92B-6A8EA51BC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3DAE84-EC11-0E67-E2F4-BBEB533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9C461-AC66-E60D-F964-7CBCC9D8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B2AE9-04C6-3EA6-498C-18509143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100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8966F3-7EB7-46C4-E373-D75A43114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215B40-0266-D5DA-ED49-84B15E1F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EE740D-CBBF-7A3C-67B9-2EFDACB6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2117AF-34F4-0DB2-1FCD-A8683B48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46B413-6075-F787-03BF-F36CBF8B3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810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ECDDC-1877-DC98-BC9D-ADC657CE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3F9D5A-A69E-C65E-58B9-30084E8D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96402-8EEC-A5E4-839D-8F83D2FD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5242C2-02AF-0361-D789-543D79CA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1CCCF6-9989-60C7-08A5-49580E0B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1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BAB3-E933-2C6A-8B0D-53695935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F32B39-C335-676F-A4E7-9B6F25E2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AFAB48-10C1-7F24-5D62-E088049D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041A48-F20A-9F39-669B-4C21E49F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5D992C-40A6-1F18-377E-1F059F78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8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D4309-0267-6B3E-CD5B-20AD6ABA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139E-F4CC-83B5-0DE9-4DE7C8CC6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7D7D86-D689-6C3D-B4B4-6785055BC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94990-F287-0E19-3C78-55ECF39C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76E772-B6BF-94CF-07F3-6E80DFE2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55662-8ECE-FF6D-0BD4-1BFC526C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89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F91AA-D10D-30EB-48FA-850BFBF8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541BE5-E4D7-CAC4-F40F-05E9B6D99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55FB6C-CDB8-2B1B-CDD2-469752D35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E32F0AE-ECDA-E8B0-914B-D777A6E34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CCC45F-72AA-7696-B58D-07F22D19BC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17D70B-ED7F-D5A3-B61B-4DFD2FAF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B6EE1E-8BA4-843B-5B9C-B08F5177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94464E-F985-BA17-70FD-6075B0CB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1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F091-FE63-DF06-1372-3B192B1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401414-CE19-FB47-714B-39EC0AAD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A716A3-4AE2-DDFC-742B-049D25CB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098B85-E441-F340-9AE9-D00BF1B2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05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6464B4-7CD5-D9E2-027A-5D177B57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62E39D-7BCF-17C9-F287-42CFEBF0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611728-2DA4-CF2C-BC23-5E2CCE77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7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809C4-05AB-2588-2526-36D0132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4866D-E180-F237-1936-9349F5B88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1AB20D-8897-7911-B2BE-CA506930C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ED1E5B-83E8-F9E5-3144-A0FC8DCE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FB35E-9EE2-F17D-9897-67BE3AB58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92FA11-ADF8-3254-9BD1-D28F7C29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82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E395F-A6E4-69E8-1873-61D346DA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21AC01-2986-8B54-78FA-0C1889264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3D3407-8790-0FFC-3DC9-7DE8059C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915B08-D54D-A6BE-8636-006817A0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DC1CFE-F705-19E9-E4BD-469A0EB3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DEB96-0B52-20B1-F69A-C37FA3B7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6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41A4922-981B-DE60-4965-DD07DA50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89A7A-DB91-B032-4E32-4EE7F8F3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C4138-3910-7B42-0906-A95AFD1B9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9D623-3B82-4755-BF6C-914F844E78D0}" type="datetimeFigureOut">
              <a:rPr lang="es-ES" smtClean="0"/>
              <a:t>18/07/2023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C6953-9C62-A8BE-216C-B62EB34A1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5C27C6-12A8-B40F-7770-85E3ECC94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070A5-3185-47CB-8ECC-773B807425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28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FE9C6F0-0F3D-8C78-003E-8D4938003786}"/>
              </a:ext>
            </a:extLst>
          </p:cNvPr>
          <p:cNvSpPr txBox="1"/>
          <p:nvPr/>
        </p:nvSpPr>
        <p:spPr>
          <a:xfrm rot="20132487">
            <a:off x="4307242" y="2916455"/>
            <a:ext cx="3226524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Imagen a añadir (imagen buena)</a:t>
            </a:r>
          </a:p>
        </p:txBody>
      </p:sp>
    </p:spTree>
    <p:extLst>
      <p:ext uri="{BB962C8B-B14F-4D97-AF65-F5344CB8AC3E}">
        <p14:creationId xmlns:p14="http://schemas.microsoft.com/office/powerpoint/2010/main" val="293744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B05A11-0EC7-0AE2-7DBB-1EF49CE642A8}"/>
              </a:ext>
            </a:extLst>
          </p:cNvPr>
          <p:cNvSpPr txBox="1"/>
          <p:nvPr/>
        </p:nvSpPr>
        <p:spPr>
          <a:xfrm rot="20132487">
            <a:off x="4680822" y="3022333"/>
            <a:ext cx="2094356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Imágenes de prueba</a:t>
            </a:r>
          </a:p>
        </p:txBody>
      </p:sp>
    </p:spTree>
    <p:extLst>
      <p:ext uri="{BB962C8B-B14F-4D97-AF65-F5344CB8AC3E}">
        <p14:creationId xmlns:p14="http://schemas.microsoft.com/office/powerpoint/2010/main" val="171663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C207A-68E0-B4D1-80C2-26EC81040326}"/>
              </a:ext>
            </a:extLst>
          </p:cNvPr>
          <p:cNvSpPr txBox="1"/>
          <p:nvPr/>
        </p:nvSpPr>
        <p:spPr>
          <a:xfrm>
            <a:off x="541959" y="346509"/>
            <a:ext cx="2713628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Maquina soporte vectorial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EA2275-C445-5728-66B8-D7482AFA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85" y="112537"/>
            <a:ext cx="6318997" cy="27247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BF33BA-CE9E-BCB7-DDA6-0B155FD5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34" y="2855276"/>
            <a:ext cx="5743303" cy="233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C207A-68E0-B4D1-80C2-26EC81040326}"/>
              </a:ext>
            </a:extLst>
          </p:cNvPr>
          <p:cNvSpPr txBox="1"/>
          <p:nvPr/>
        </p:nvSpPr>
        <p:spPr>
          <a:xfrm>
            <a:off x="541959" y="346509"/>
            <a:ext cx="4805996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¿Qué es machine </a:t>
            </a:r>
            <a:r>
              <a:rPr lang="es-ES" dirty="0" err="1"/>
              <a:t>learning</a:t>
            </a:r>
            <a:r>
              <a:rPr lang="es-ES" dirty="0"/>
              <a:t> / inteligencia artificial?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0BC515-D9A4-EAE1-0926-CCECD6CE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946" y="1286543"/>
            <a:ext cx="8154107" cy="7620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3D8E0C2-0B75-844A-684B-33FD87E7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922" y="2619311"/>
            <a:ext cx="477815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8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C207A-68E0-B4D1-80C2-26EC81040326}"/>
              </a:ext>
            </a:extLst>
          </p:cNvPr>
          <p:cNvSpPr txBox="1"/>
          <p:nvPr/>
        </p:nvSpPr>
        <p:spPr>
          <a:xfrm>
            <a:off x="541959" y="346509"/>
            <a:ext cx="255198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-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6E7022-09F8-88E6-B94D-A97DCACA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376" y="1035051"/>
            <a:ext cx="5355323" cy="42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Untitled">
            <a:extLst>
              <a:ext uri="{FF2B5EF4-FFF2-40B4-BE49-F238E27FC236}">
                <a16:creationId xmlns:a16="http://schemas.microsoft.com/office/drawing/2014/main" id="{093D4C96-8434-B639-92CD-ED0E6257F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58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BC207A-68E0-B4D1-80C2-26EC81040326}"/>
              </a:ext>
            </a:extLst>
          </p:cNvPr>
          <p:cNvSpPr txBox="1"/>
          <p:nvPr/>
        </p:nvSpPr>
        <p:spPr>
          <a:xfrm>
            <a:off x="541959" y="346509"/>
            <a:ext cx="5433860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Lasso vs Ridge (actualizar con una regresión polinómica)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DBDC809-2710-AEE1-E4AC-9E16E5E45163}"/>
              </a:ext>
            </a:extLst>
          </p:cNvPr>
          <p:cNvCxnSpPr>
            <a:cxnSpLocks/>
          </p:cNvCxnSpPr>
          <p:nvPr/>
        </p:nvCxnSpPr>
        <p:spPr>
          <a:xfrm>
            <a:off x="6179019" y="1376680"/>
            <a:ext cx="0" cy="47294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785B3826-9351-D3FF-ACAA-B49C015A3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1376680"/>
            <a:ext cx="5467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A6BD71B-A32A-F4AB-6B77-B5542A4C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65" y="1376680"/>
            <a:ext cx="546735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74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33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Marquez</dc:creator>
  <cp:lastModifiedBy>David Marquez</cp:lastModifiedBy>
  <cp:revision>9</cp:revision>
  <dcterms:created xsi:type="dcterms:W3CDTF">2023-07-05T10:32:10Z</dcterms:created>
  <dcterms:modified xsi:type="dcterms:W3CDTF">2023-07-18T08:56:09Z</dcterms:modified>
</cp:coreProperties>
</file>