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68" r:id="rId4"/>
    <p:sldId id="264" r:id="rId5"/>
    <p:sldId id="265" r:id="rId6"/>
    <p:sldId id="25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8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3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1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31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36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/>
          <p:nvPr/>
        </p:nvSpPr>
        <p:spPr>
          <a:xfrm>
            <a:off x="4252912" y="3226435"/>
            <a:ext cx="3686175" cy="4051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3461" y="5325533"/>
            <a:ext cx="10353762" cy="970450"/>
          </a:xfrm>
        </p:spPr>
        <p:txBody>
          <a:bodyPr>
            <a:no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</a:rPr>
              <a:t>Nome dos componentes: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Deivid da Silva Afonso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João Vitor de Francisco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Orientador: </a:t>
            </a:r>
            <a:r>
              <a:rPr lang="pt-BR" sz="3600" dirty="0" err="1">
                <a:solidFill>
                  <a:schemeClr val="bg1"/>
                </a:solidFill>
              </a:rPr>
              <a:t>Wdson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09600" y="1524000"/>
            <a:ext cx="7010399" cy="457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>
                <a:solidFill>
                  <a:srgbClr val="FF0000"/>
                </a:solidFill>
              </a:rPr>
              <a:t>Fatec </a:t>
            </a:r>
            <a:r>
              <a:rPr lang="pt-BR" sz="5000" dirty="0" err="1">
                <a:solidFill>
                  <a:srgbClr val="FF0000"/>
                </a:solidFill>
              </a:rPr>
              <a:t>Lab</a:t>
            </a:r>
            <a:r>
              <a:rPr lang="pt-BR" sz="5000" dirty="0">
                <a:solidFill>
                  <a:srgbClr val="FF0000"/>
                </a:solidFill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30842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203497"/>
            <a:ext cx="9404723" cy="1400530"/>
          </a:xfrm>
        </p:spPr>
        <p:txBody>
          <a:bodyPr/>
          <a:lstStyle/>
          <a:p>
            <a:pPr algn="l"/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741" y="2191367"/>
            <a:ext cx="5606990" cy="4195481"/>
          </a:xfrm>
        </p:spPr>
        <p:txBody>
          <a:bodyPr>
            <a:normAutofit/>
          </a:bodyPr>
          <a:lstStyle/>
          <a:p>
            <a:pPr algn="just"/>
            <a:r>
              <a:rPr lang="pt-BR" sz="3500" dirty="0"/>
              <a:t>Objetivo;</a:t>
            </a:r>
          </a:p>
          <a:p>
            <a:pPr marL="0" indent="0" algn="just">
              <a:buNone/>
            </a:pPr>
            <a:r>
              <a:rPr lang="pt-BR" sz="1800" dirty="0"/>
              <a:t>Desenvolver um sistema  </a:t>
            </a:r>
            <a:r>
              <a:rPr lang="pt-BR" sz="1800" dirty="0" err="1"/>
              <a:t>helpdesk</a:t>
            </a:r>
            <a:r>
              <a:rPr lang="pt-BR" sz="1800" dirty="0"/>
              <a:t> em </a:t>
            </a:r>
            <a:r>
              <a:rPr lang="pt-BR" sz="1800" dirty="0" err="1"/>
              <a:t>Laravel</a:t>
            </a:r>
            <a:r>
              <a:rPr lang="pt-BR" sz="1800" dirty="0"/>
              <a:t>;</a:t>
            </a:r>
            <a:endParaRPr lang="pt-BR" sz="3500" dirty="0"/>
          </a:p>
          <a:p>
            <a:pPr algn="just"/>
            <a:r>
              <a:rPr lang="pt-BR" sz="3500" dirty="0"/>
              <a:t>Justificativa;</a:t>
            </a:r>
          </a:p>
          <a:p>
            <a:pPr algn="just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consistência no processo de registro das ocorrências;</a:t>
            </a:r>
            <a:endParaRPr lang="pt-BR" sz="3500" dirty="0"/>
          </a:p>
        </p:txBody>
      </p:sp>
      <p:pic>
        <p:nvPicPr>
          <p:cNvPr id="1026" name="Picture 2" descr="Resultado de imagem para introdu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70" y="3108200"/>
            <a:ext cx="3484746" cy="2586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Resultado de imagem para pessoas olhando para outdo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31" y="3000087"/>
            <a:ext cx="2786139" cy="2802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 descr="Resultado de imagem para pessoas olhando para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89" y="230682"/>
            <a:ext cx="3808381" cy="2526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Resultado de imagem para pessoas olhando para celul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58" y="230682"/>
            <a:ext cx="3575128" cy="2388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9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56" y="305639"/>
            <a:ext cx="9404723" cy="1400530"/>
          </a:xfrm>
        </p:spPr>
        <p:txBody>
          <a:bodyPr/>
          <a:lstStyle/>
          <a:p>
            <a:pPr algn="l"/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78" y="2041058"/>
            <a:ext cx="9404724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500" dirty="0"/>
              <a:t>Problematização;</a:t>
            </a:r>
          </a:p>
          <a:p>
            <a:pPr algn="just"/>
            <a:r>
              <a:rPr lang="pt-BR" sz="2000" dirty="0"/>
              <a:t>Falta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agilidade e consistência no processo de registro de ocorrências e necessidades, relacionadas às máquinas dos laboratórios.</a:t>
            </a:r>
            <a:endParaRPr lang="pt-BR" sz="2000" dirty="0"/>
          </a:p>
          <a:p>
            <a:pPr algn="just"/>
            <a:endParaRPr lang="pt-BR" sz="3500" dirty="0"/>
          </a:p>
          <a:p>
            <a:pPr algn="just"/>
            <a:endParaRPr lang="pt-BR" sz="3500" dirty="0"/>
          </a:p>
          <a:p>
            <a:pPr algn="just"/>
            <a:r>
              <a:rPr lang="pt-BR" sz="3500" dirty="0"/>
              <a:t>Metodologia.</a:t>
            </a:r>
          </a:p>
          <a:p>
            <a:pPr indent="164465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trabalho foi elaborado em duas etapas, primeiro o referencial teórico e em seguida o desenvolvimento do sistema web.</a:t>
            </a:r>
            <a:endParaRPr lang="pt-BR" sz="1400" b="0" dirty="0">
              <a:effectLst/>
            </a:endParaRPr>
          </a:p>
          <a:p>
            <a:pPr marL="0" indent="0">
              <a:buNone/>
            </a:pPr>
            <a:br>
              <a:rPr lang="pt-BR" sz="1400" dirty="0"/>
            </a:b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81044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000000"/>
                </a:solidFill>
              </a:rPr>
              <a:t>Desenvolvido em:</a:t>
            </a:r>
          </a:p>
        </p:txBody>
      </p:sp>
      <p:sp>
        <p:nvSpPr>
          <p:cNvPr id="22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E15E8F-6A3F-49A7-929E-BEF78513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08" y="357288"/>
            <a:ext cx="2329681" cy="1065828"/>
          </a:xfrm>
          <a:prstGeom prst="rect">
            <a:avLst/>
          </a:prstGeom>
        </p:spPr>
      </p:pic>
      <p:sp>
        <p:nvSpPr>
          <p:cNvPr id="24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C251AD62-1E4A-48F8-A2CC-10A01D12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50" y="1529000"/>
            <a:ext cx="2254110" cy="1127055"/>
          </a:xfrm>
          <a:prstGeom prst="rect">
            <a:avLst/>
          </a:prstGeom>
        </p:spPr>
      </p:pic>
      <p:sp>
        <p:nvSpPr>
          <p:cNvPr id="28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B01C08-A863-4053-A281-8933A6C70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773" y="906113"/>
            <a:ext cx="2268558" cy="1155953"/>
          </a:xfrm>
          <a:prstGeom prst="rect">
            <a:avLst/>
          </a:prstGeom>
        </p:spPr>
      </p:pic>
      <p:pic>
        <p:nvPicPr>
          <p:cNvPr id="15" name="Imagem 14" descr="Uma imagem contendo relógio&#10;&#10;Descrição gerada automaticamente">
            <a:extLst>
              <a:ext uri="{FF2B5EF4-FFF2-40B4-BE49-F238E27FC236}">
                <a16:creationId xmlns:a16="http://schemas.microsoft.com/office/drawing/2014/main" id="{4D26F473-D927-4C3F-929E-922FBFCF7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65" y="4228198"/>
            <a:ext cx="3171683" cy="19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Sistemas semelhantes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17AC58A-8E9F-45A6-ADFE-581B810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20662"/>
            <a:ext cx="5455917" cy="34099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205AF8-1BA2-4B15-99FD-DF6E54F1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7" y="2678956"/>
            <a:ext cx="5455918" cy="3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Demonstração do Sistema !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7E8B63D-661B-40AE-A0B4-C7BEE745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586815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Nome dos componentes: Deivid da Silva Afonso João Vitor de Francisco  Orientador: Wdson</vt:lpstr>
      <vt:lpstr>Introdução</vt:lpstr>
      <vt:lpstr>Introdução</vt:lpstr>
      <vt:lpstr>Desenvolvido em:</vt:lpstr>
      <vt:lpstr>Sistemas semelhantes</vt:lpstr>
      <vt:lpstr>Demonstração do Sistema !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dos componentes: Deivid da Silva Afonso João Vitor de Francisco  Orientador: Wdson</dc:title>
  <dc:creator>DEIVID DA SILVA AFONSO</dc:creator>
  <cp:lastModifiedBy>DEIVID AFONSO</cp:lastModifiedBy>
  <cp:revision>1</cp:revision>
  <dcterms:created xsi:type="dcterms:W3CDTF">2020-07-03T19:39:26Z</dcterms:created>
  <dcterms:modified xsi:type="dcterms:W3CDTF">2020-07-03T20:39:29Z</dcterms:modified>
</cp:coreProperties>
</file>