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68" r:id="rId4"/>
    <p:sldId id="264" r:id="rId5"/>
    <p:sldId id="265" r:id="rId6"/>
    <p:sldId id="258" r:id="rId7"/>
    <p:sldId id="266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8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3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1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1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36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/>
          <p:nvPr/>
        </p:nvSpPr>
        <p:spPr>
          <a:xfrm>
            <a:off x="4252912" y="3226435"/>
            <a:ext cx="3686175" cy="4051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3461" y="5325533"/>
            <a:ext cx="10353762" cy="970450"/>
          </a:xfrm>
        </p:spPr>
        <p:txBody>
          <a:bodyPr>
            <a:no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</a:rPr>
              <a:t>Nome dos componentes: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Deivid da Silva Afonso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João Vitor de Francisco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Orientador: </a:t>
            </a:r>
            <a:r>
              <a:rPr lang="pt-BR" sz="3600" dirty="0" err="1">
                <a:solidFill>
                  <a:schemeClr val="bg1"/>
                </a:solidFill>
              </a:rPr>
              <a:t>Wdson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09600" y="1524000"/>
            <a:ext cx="7010399" cy="457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solidFill>
                  <a:srgbClr val="FF0000"/>
                </a:solidFill>
              </a:rPr>
              <a:t>Fatec </a:t>
            </a:r>
            <a:r>
              <a:rPr lang="pt-BR" sz="5000" dirty="0" err="1">
                <a:solidFill>
                  <a:srgbClr val="FF0000"/>
                </a:solidFill>
              </a:rPr>
              <a:t>Lab</a:t>
            </a:r>
            <a:r>
              <a:rPr lang="pt-BR" sz="5000" dirty="0">
                <a:solidFill>
                  <a:srgbClr val="FF0000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30842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m para pessoas olhando para outdoors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0" b="2361"/>
          <a:stretch/>
        </p:blipFill>
        <p:spPr bwMode="auto">
          <a:xfrm>
            <a:off x="6083786" y="-168316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26" name="Picture 2" descr="Resultado de imagem para introduÃ§Ã£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-1" b="764"/>
          <a:stretch/>
        </p:blipFill>
        <p:spPr bwMode="auto">
          <a:xfrm>
            <a:off x="6089904" y="248716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000000"/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Objetivo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</a:rPr>
              <a:t>Desenvolver um sistema  </a:t>
            </a:r>
            <a:r>
              <a:rPr lang="pt-BR" sz="2000" dirty="0" err="1">
                <a:solidFill>
                  <a:srgbClr val="000000"/>
                </a:solidFill>
              </a:rPr>
              <a:t>helpdesk</a:t>
            </a:r>
            <a:r>
              <a:rPr lang="pt-BR" sz="2000" dirty="0">
                <a:solidFill>
                  <a:srgbClr val="000000"/>
                </a:solidFill>
              </a:rPr>
              <a:t> em </a:t>
            </a:r>
            <a:r>
              <a:rPr lang="pt-BR" sz="2000" dirty="0" err="1">
                <a:solidFill>
                  <a:srgbClr val="000000"/>
                </a:solidFill>
              </a:rPr>
              <a:t>Laravel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Justificativa</a:t>
            </a:r>
          </a:p>
          <a:p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consistência no processo de registro das ocorrências;</a:t>
            </a: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56" y="305639"/>
            <a:ext cx="9404723" cy="1400530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78" y="2041058"/>
            <a:ext cx="9404724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500" dirty="0"/>
              <a:t>Problematização</a:t>
            </a:r>
          </a:p>
          <a:p>
            <a:pPr algn="just"/>
            <a:r>
              <a:rPr lang="pt-BR" sz="2000" dirty="0"/>
              <a:t>Falta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agilidade e consistência no processo de registro de ocorrências e necessidades, relacionadas às máquinas dos laboratórios.</a:t>
            </a:r>
            <a:endParaRPr lang="pt-BR" sz="2000" dirty="0"/>
          </a:p>
          <a:p>
            <a:pPr algn="just"/>
            <a:endParaRPr lang="pt-BR" sz="3500" dirty="0"/>
          </a:p>
          <a:p>
            <a:pPr algn="just"/>
            <a:endParaRPr lang="pt-BR" sz="3500" dirty="0"/>
          </a:p>
          <a:p>
            <a:pPr algn="just"/>
            <a:r>
              <a:rPr lang="pt-BR" sz="3500" dirty="0"/>
              <a:t>Metodologia</a:t>
            </a:r>
          </a:p>
          <a:p>
            <a:pPr indent="164465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trabalho foi elaborado em duas etapas, primeiro o referencial teórico e em seguida o desenvolvimento do sistema web.</a:t>
            </a:r>
            <a:endParaRPr lang="pt-BR" sz="1400" b="0" dirty="0">
              <a:effectLst/>
            </a:endParaRPr>
          </a:p>
          <a:p>
            <a:pPr marL="0" indent="0">
              <a:buNone/>
            </a:pPr>
            <a:br>
              <a:rPr lang="pt-BR" sz="1400" dirty="0"/>
            </a:b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81044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m 12" descr="Uma imagem contendo placar, relógio, desenho&#10;&#10;Descrição gerada automaticamente">
            <a:extLst>
              <a:ext uri="{FF2B5EF4-FFF2-40B4-BE49-F238E27FC236}">
                <a16:creationId xmlns:a16="http://schemas.microsoft.com/office/drawing/2014/main" id="{61063035-9EDF-4602-AD2D-60CA866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551153"/>
            <a:ext cx="2091710" cy="894205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B01C08-A863-4053-A281-8933A6C7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15" y="1441764"/>
            <a:ext cx="1778697" cy="906342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35E4D1C4-6DB9-43A4-AA98-3F99E6337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435" y="765403"/>
            <a:ext cx="2063103" cy="1156049"/>
          </a:xfrm>
          <a:prstGeom prst="rect">
            <a:avLst/>
          </a:prstGeom>
        </p:spPr>
      </p:pic>
      <p:pic>
        <p:nvPicPr>
          <p:cNvPr id="15" name="Imagem 14" descr="Uma imagem contendo relógio&#10;&#10;Descrição gerada automaticamente">
            <a:extLst>
              <a:ext uri="{FF2B5EF4-FFF2-40B4-BE49-F238E27FC236}">
                <a16:creationId xmlns:a16="http://schemas.microsoft.com/office/drawing/2014/main" id="{4D26F473-D927-4C3F-929E-922FBFCF7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10" y="4131427"/>
            <a:ext cx="2248275" cy="1377068"/>
          </a:xfrm>
          <a:prstGeom prst="rect">
            <a:avLst/>
          </a:prstGeom>
        </p:spPr>
      </p:pic>
      <p:pic>
        <p:nvPicPr>
          <p:cNvPr id="9" name="Imagem 8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C251AD62-1E4A-48F8-A2CC-10A01D121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47" y="3083855"/>
            <a:ext cx="1036965" cy="518482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E15E8F-6A3F-49A7-929E-BEF785131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013" y="5249568"/>
            <a:ext cx="2052346" cy="9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Sistemas semelhantes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17AC58A-8E9F-45A6-ADFE-581B810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20662"/>
            <a:ext cx="5455917" cy="34099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05AF8-1BA2-4B15-99FD-DF6E54F1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7" y="2678956"/>
            <a:ext cx="5455918" cy="3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Demonstração do Sistema !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7E8B63D-661B-40AE-A0B4-C7BEE745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0F2E2B-B424-4796-A81D-7FC15DE8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kern="10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Em relação aos objetivos traçados neste projeto, pode-se afirmar que eles foram obtidos com sucesso, o sistema desenvolvido possui todos os requisitos necessários para resolver a problemática da qual esse trabalho teve origem.</a:t>
            </a:r>
            <a:endParaRPr lang="pt-BR" sz="24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68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F29A9D-63A6-467B-AC73-71EFD986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Futuras 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9BFD6-88C9-4EF3-8B97-EA0CE82D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Deixar o sistema 100% responsivo;</a:t>
            </a:r>
          </a:p>
          <a:p>
            <a:r>
              <a:rPr lang="pt-BR" sz="2000" dirty="0"/>
              <a:t>Adicionar notificação </a:t>
            </a:r>
            <a:r>
              <a:rPr lang="pt-BR" sz="2000"/>
              <a:t>por e-mail;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FB7FFB-72AA-42D3-B126-00AA059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8310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Liberation Serif</vt:lpstr>
      <vt:lpstr>Tema do Office</vt:lpstr>
      <vt:lpstr>Nome dos componentes: Deivid da Silva Afonso João Vitor de Francisco  Orientador: Wdson</vt:lpstr>
      <vt:lpstr>Introdução</vt:lpstr>
      <vt:lpstr>Introdução</vt:lpstr>
      <vt:lpstr>Tecnologias utilizadas</vt:lpstr>
      <vt:lpstr>Sistemas semelhantes</vt:lpstr>
      <vt:lpstr>Demonstração do Sistema !</vt:lpstr>
      <vt:lpstr>Conclusão</vt:lpstr>
      <vt:lpstr>Futuras Melhorias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dos componentes: Deivid da Silva Afonso João Vitor de Francisco  Orientador: Wdson</dc:title>
  <dc:creator>DEIVID AFONSO</dc:creator>
  <cp:lastModifiedBy>DEIVID AFONSO</cp:lastModifiedBy>
  <cp:revision>2</cp:revision>
  <dcterms:created xsi:type="dcterms:W3CDTF">2020-07-03T22:38:52Z</dcterms:created>
  <dcterms:modified xsi:type="dcterms:W3CDTF">2020-07-06T01:18:56Z</dcterms:modified>
</cp:coreProperties>
</file>