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PT Sans Narrow" charset="0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Open Sans" charset="0"/>
      <p:regular r:id="rId20"/>
      <p:bold r:id="rId21"/>
      <p:italic r:id="rId22"/>
      <p:boldItalic r:id="rId2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CD7C6E1-07FA-43AB-BBB2-82301F84A2AB}">
  <a:tblStyle styleId="{0CD7C6E1-07FA-43AB-BBB2-82301F84A2A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pPr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pPr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pPr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pPr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pPr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pPr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pPr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pPr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pPr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endParaRPr sz="3600"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Calibri"/>
              <a:buNone/>
            </a:pP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SISAP</a:t>
            </a:r>
          </a:p>
          <a:p>
            <a:pPr rtl="0">
              <a:spcBef>
                <a:spcPts val="0"/>
              </a:spcBef>
              <a:buNone/>
            </a:pPr>
            <a:r>
              <a:rPr lang="pt-BR" sz="2800" b="0">
                <a:latin typeface="Arial"/>
                <a:ea typeface="Arial"/>
                <a:cs typeface="Arial"/>
                <a:sym typeface="Arial"/>
              </a:rPr>
              <a:t>Sistema de Acompanhamento Pedagógico</a:t>
            </a:r>
          </a:p>
          <a:p>
            <a:pPr>
              <a:spcBef>
                <a:spcPts val="0"/>
              </a:spcBef>
              <a:buNone/>
            </a:pPr>
            <a:r>
              <a:rPr lang="pt-BR" sz="28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Plano de Projeto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1400"/>
              <a:t>Equipe: Deivid Azevedo, Indy Paula, Widancássio Galindo</a:t>
            </a:r>
          </a:p>
          <a:p>
            <a:pPr rtl="0">
              <a:spcBef>
                <a:spcPts val="0"/>
              </a:spcBef>
              <a:buNone/>
            </a:pPr>
            <a:r>
              <a:rPr lang="pt-BR" sz="1400"/>
              <a:t>Disciplina: Projeto II - Docente: Ednaldo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116300"/>
            <a:ext cx="2527200" cy="10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Restrições	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chemeClr val="bg2"/>
                </a:solidFill>
              </a:rPr>
              <a:t>O SISAP estará de acordo com a norma de qualidade do produto de software ISO 9126;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chemeClr val="bg2"/>
                </a:solidFill>
              </a:rPr>
              <a:t>Browser </a:t>
            </a:r>
            <a:r>
              <a:rPr lang="pt-BR" dirty="0" err="1">
                <a:solidFill>
                  <a:schemeClr val="bg2"/>
                </a:solidFill>
              </a:rPr>
              <a:t>Chrome</a:t>
            </a:r>
            <a:r>
              <a:rPr lang="pt-BR" dirty="0">
                <a:solidFill>
                  <a:schemeClr val="bg2"/>
                </a:solidFill>
              </a:rPr>
              <a:t> e/ou Firefox;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chemeClr val="bg2"/>
                </a:solidFill>
              </a:rPr>
              <a:t>Sistema Operacional Windows 7-10;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chemeClr val="bg2"/>
                </a:solidFill>
              </a:rPr>
              <a:t>Oito iterações para entrega do projeto;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chemeClr val="bg2"/>
                </a:solidFill>
              </a:rPr>
              <a:t>Utilizar o IMPROS.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Riscos	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pt-BR" dirty="0"/>
              <a:t>Ver planilha de riscos;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Agenda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 dirty="0">
                <a:solidFill>
                  <a:srgbClr val="666666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Objetivos do Projeto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 dirty="0">
                <a:solidFill>
                  <a:srgbClr val="666666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Equipe e Papéis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 dirty="0" err="1">
                <a:solidFill>
                  <a:srgbClr val="666666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Stakeholders</a:t>
            </a:r>
            <a:r>
              <a:rPr lang="pt-BR" sz="2400" dirty="0">
                <a:solidFill>
                  <a:srgbClr val="666666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 do Projeto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 dirty="0">
                <a:solidFill>
                  <a:srgbClr val="666666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Escopo do Projeto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 dirty="0">
                <a:solidFill>
                  <a:srgbClr val="666666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Premissas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 dirty="0">
                <a:solidFill>
                  <a:srgbClr val="666666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Restrições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 dirty="0">
                <a:latin typeface="Open Sans" charset="0"/>
                <a:ea typeface="Open Sans" charset="0"/>
                <a:cs typeface="Open Sans" charset="0"/>
                <a:sym typeface="Calibri"/>
              </a:rPr>
              <a:t>Riscos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pt-BR"/>
              <a:t>Objetivo Geral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  <a:latin typeface="Open Sans" charset="0"/>
                <a:ea typeface="Open Sans" charset="0"/>
                <a:cs typeface="Open Sans" charset="0"/>
                <a:sym typeface="Arial"/>
              </a:rPr>
              <a:t>O SISAP objetiva informatizar o acompanhamento pedagógico, em que todos os procedimentos de interação com os alunos, responsáveis e professores possam ser realizados de forma padronizada, fácil e rápida, permitindo que a COPAE possa operacionalizar um atendimento de melhor qualidade e abrangência.</a:t>
            </a:r>
          </a:p>
          <a:p>
            <a:pPr mar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Objetivos Específicos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210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 dirty="0">
                <a:solidFill>
                  <a:srgbClr val="434343"/>
                </a:solidFill>
                <a:latin typeface="Open Sans" charset="0"/>
                <a:ea typeface="Open Sans" charset="0"/>
                <a:cs typeface="Open Sans" charset="0"/>
                <a:sym typeface="Arial"/>
              </a:rPr>
              <a:t>Permitir a verificação do desenvolvimento acadêmico do aluno através de consultas das notas e frequência, de modo que o sistema possa alertar sobre os casos que já merecem atenção;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 dirty="0">
                <a:solidFill>
                  <a:srgbClr val="434343"/>
                </a:solidFill>
                <a:latin typeface="Open Sans" charset="0"/>
                <a:ea typeface="Open Sans" charset="0"/>
                <a:cs typeface="Open Sans" charset="0"/>
                <a:sym typeface="Arial"/>
              </a:rPr>
              <a:t>Facilitar o procedimento que une a equipe pedagógica na realização do conselho de classe, a fim de discutir questões referentes aos alunos, cuja situação acadêmica está crítica, bem como registrando os pareceres individuais do aluno (ata do conselho de classe);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 dirty="0">
                <a:solidFill>
                  <a:srgbClr val="434343"/>
                </a:solidFill>
                <a:latin typeface="Open Sans" charset="0"/>
                <a:ea typeface="Open Sans" charset="0"/>
                <a:cs typeface="Open Sans" charset="0"/>
                <a:sym typeface="Arial"/>
              </a:rPr>
              <a:t>Facilitar e melhorar os procedimentos que exigem que a equipe pedagógica interaja com os responsáveis pelos discentes, a fim de discutir questões referentes aos mesmos, registrando os diagnósticos e as providências tomadas;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 dirty="0">
                <a:solidFill>
                  <a:srgbClr val="434343"/>
                </a:solidFill>
                <a:latin typeface="Open Sans" charset="0"/>
                <a:ea typeface="Open Sans" charset="0"/>
                <a:cs typeface="Open Sans" charset="0"/>
                <a:sym typeface="Arial"/>
              </a:rPr>
              <a:t>Permitir o monitoramento discente e docente nos núcleos de reforço;</a:t>
            </a:r>
          </a:p>
          <a:p>
            <a:pPr>
              <a:spcBef>
                <a:spcPts val="0"/>
              </a:spcBef>
              <a:buNone/>
            </a:pPr>
            <a:endParaRPr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Objetivos Específicos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 dirty="0">
                <a:solidFill>
                  <a:srgbClr val="434343"/>
                </a:solidFill>
                <a:latin typeface="Open Sans" charset="0"/>
                <a:ea typeface="Open Sans" charset="0"/>
                <a:cs typeface="Open Sans" charset="0"/>
                <a:sym typeface="Arial"/>
              </a:rPr>
              <a:t>Registrar eventuais problemas na relação entre discentes e docentes, bem como as medidas </a:t>
            </a:r>
            <a:r>
              <a:rPr lang="pt-BR" sz="1400" dirty="0" err="1" smtClean="0">
                <a:solidFill>
                  <a:srgbClr val="434343"/>
                </a:solidFill>
                <a:latin typeface="Open Sans" charset="0"/>
                <a:ea typeface="Open Sans" charset="0"/>
                <a:cs typeface="Open Sans" charset="0"/>
                <a:sym typeface="Arial"/>
              </a:rPr>
              <a:t>psicopedagógicas</a:t>
            </a:r>
            <a:r>
              <a:rPr lang="pt-BR" sz="1400" dirty="0" smtClean="0">
                <a:solidFill>
                  <a:srgbClr val="434343"/>
                </a:solidFill>
                <a:latin typeface="Open Sans" charset="0"/>
                <a:ea typeface="Open Sans" charset="0"/>
                <a:cs typeface="Open Sans" charset="0"/>
                <a:sym typeface="Arial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charset="0"/>
                <a:ea typeface="Open Sans" charset="0"/>
                <a:cs typeface="Open Sans" charset="0"/>
                <a:sym typeface="Arial"/>
              </a:rPr>
              <a:t>recomendadas pelo departamento;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 dirty="0">
                <a:solidFill>
                  <a:srgbClr val="434343"/>
                </a:solidFill>
                <a:latin typeface="Open Sans" charset="0"/>
                <a:ea typeface="Open Sans" charset="0"/>
                <a:cs typeface="Open Sans" charset="0"/>
                <a:sym typeface="Arial"/>
              </a:rPr>
              <a:t>Gerar relatórios de desempenho individual de discentes, do desempenho de turmas (médias dos alunos nas disciplinas </a:t>
            </a:r>
            <a:r>
              <a:rPr lang="pt-BR" sz="1400" dirty="0" err="1">
                <a:solidFill>
                  <a:srgbClr val="434343"/>
                </a:solidFill>
                <a:latin typeface="Open Sans" charset="0"/>
                <a:ea typeface="Open Sans" charset="0"/>
                <a:cs typeface="Open Sans" charset="0"/>
                <a:sym typeface="Arial"/>
              </a:rPr>
              <a:t>cursantes</a:t>
            </a:r>
            <a:r>
              <a:rPr lang="pt-BR" sz="1400" dirty="0">
                <a:solidFill>
                  <a:srgbClr val="434343"/>
                </a:solidFill>
                <a:latin typeface="Open Sans" charset="0"/>
                <a:ea typeface="Open Sans" charset="0"/>
                <a:cs typeface="Open Sans" charset="0"/>
                <a:sym typeface="Arial"/>
              </a:rPr>
              <a:t>, com proporções de desempenho numa escala de avaliação que vai de péssimo à ótimo), das atividades realizadas pela equipe pedagógica, durante determinado período.</a:t>
            </a:r>
          </a:p>
          <a:p>
            <a:pPr>
              <a:spcBef>
                <a:spcPts val="0"/>
              </a:spcBef>
              <a:buNone/>
            </a:pPr>
            <a:endParaRPr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06350" y="62300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Stakeholders do Projeto	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47650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07" name="Shape 107"/>
          <p:cNvGraphicFramePr/>
          <p:nvPr/>
        </p:nvGraphicFramePr>
        <p:xfrm>
          <a:off x="278700" y="867200"/>
          <a:ext cx="8586600" cy="3728209"/>
        </p:xfrm>
        <a:graphic>
          <a:graphicData uri="http://schemas.openxmlformats.org/drawingml/2006/table">
            <a:tbl>
              <a:tblPr>
                <a:noFill/>
                <a:tableStyleId>{0CD7C6E1-07FA-43AB-BBB2-82301F84A2AB}</a:tableStyleId>
              </a:tblPr>
              <a:tblGrid>
                <a:gridCol w="2413150"/>
                <a:gridCol w="1643775"/>
                <a:gridCol w="4529675"/>
              </a:tblGrid>
              <a:tr h="386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b="1" dirty="0" err="1">
                          <a:solidFill>
                            <a:srgbClr val="434343"/>
                          </a:solidFill>
                        </a:rPr>
                        <a:t>Stakeholders</a:t>
                      </a:r>
                      <a:endParaRPr lang="pt-BR" b="1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434343"/>
                          </a:solidFill>
                        </a:rPr>
                        <a:t>Pontos de Vista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434343"/>
                          </a:solidFill>
                        </a:rPr>
                        <a:t>Interesse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53115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Equipe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Desenvolvedores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Desenvolver um sistema que atenda aos interesses dos demais Stakeholders.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653150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 dirty="0">
                          <a:solidFill>
                            <a:schemeClr val="bg2"/>
                          </a:solidFill>
                        </a:rPr>
                        <a:t>Maria </a:t>
                      </a:r>
                      <a:r>
                        <a:rPr lang="pt-BR" sz="1100" dirty="0" err="1">
                          <a:solidFill>
                            <a:schemeClr val="bg2"/>
                          </a:solidFill>
                        </a:rPr>
                        <a:t>Elenice</a:t>
                      </a:r>
                      <a:r>
                        <a:rPr lang="pt-BR" sz="1100" dirty="0">
                          <a:solidFill>
                            <a:schemeClr val="bg2"/>
                          </a:solidFill>
                        </a:rPr>
                        <a:t> Pereira da Silva/Felipe Louise Pereira Ferreira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Pedagogos/Usuários do SISAP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 dirty="0">
                          <a:solidFill>
                            <a:schemeClr val="bg2"/>
                          </a:solidFill>
                        </a:rPr>
                        <a:t>Gerenciar e manter as atividades realizadas no setor de pedagogia da COPAE. Melhorar qualidade e eficiência das atividades.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Corpo Discente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Alunos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Melhoria no desempenho acadêmico ao longo do ano letivo.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84350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Corpo Docente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Professores/Usuários do SISAP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Gerenciar e manter os núcleos de ensino aprendizagem. Melhorar qualidade e eficiência das atividades com relação aos núcleos.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Pais/Responsáveis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Responsável de Discente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Acompanhar da melhor maneira possível e manter-se informados acerca do desempenho do(s) aluno(s) o qual se responsabiliza.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Ednaldo Dilorenzo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93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Orientador/Analista de Qualidade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 dirty="0">
                          <a:solidFill>
                            <a:schemeClr val="bg2"/>
                          </a:solidFill>
                        </a:rPr>
                        <a:t>Orientar a equipe de desenvolvimento durante a implementação do projeto como um todo. Instruir e cobrar da equipe a melhoria na qualidade do software.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Equipe e Papéis	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786337" y="1221625"/>
          <a:ext cx="7571325" cy="3588850"/>
        </p:xfrm>
        <a:graphic>
          <a:graphicData uri="http://schemas.openxmlformats.org/drawingml/2006/table">
            <a:tbl>
              <a:tblPr>
                <a:noFill/>
                <a:tableStyleId>{0CD7C6E1-07FA-43AB-BBB2-82301F84A2AB}</a:tableStyleId>
              </a:tblPr>
              <a:tblGrid>
                <a:gridCol w="2523775"/>
                <a:gridCol w="2523775"/>
                <a:gridCol w="2523775"/>
              </a:tblGrid>
              <a:tr h="4134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b="1" dirty="0">
                          <a:solidFill>
                            <a:srgbClr val="434343"/>
                          </a:solidFill>
                        </a:rPr>
                        <a:t>Equipe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434343"/>
                          </a:solidFill>
                        </a:rPr>
                        <a:t>Papéis 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434343"/>
                          </a:solidFill>
                        </a:rPr>
                        <a:t>Backup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Deivid Azevedo de Lima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Líder do Projeto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Indy/Widancássio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Indy Paula Soares Cordeiro e Silva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Testador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Deivid/Widancássio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Widancássio Galindo da Silva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Gerente de Configuração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Indy/Deivid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Membros da equipe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 sz="1100" dirty="0">
                          <a:solidFill>
                            <a:schemeClr val="bg2"/>
                          </a:solidFill>
                        </a:rPr>
                        <a:t>Desenvolvedor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Maria Elenice Pereira da Silva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Cliente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Felipe Louise Pereira Ferreira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Cliente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Ednaldo Dilorenzo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93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bg2"/>
                          </a:solidFill>
                        </a:rPr>
                        <a:t>Analista de Qualidade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 dirty="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Escopo do Projeto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pt-BR" dirty="0"/>
              <a:t>Verificar Planilha dos Itens de </a:t>
            </a:r>
            <a:r>
              <a:rPr lang="pt-BR" dirty="0" err="1"/>
              <a:t>backlog</a:t>
            </a:r>
            <a:r>
              <a:rPr lang="pt-BR" dirty="0"/>
              <a:t>;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Premissas	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 dirty="0"/>
              <a:t>Disponibilidade dos Clientes;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 dirty="0"/>
              <a:t>Professores atualizarem as atividades frequentemente;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 dirty="0"/>
              <a:t>SUAP estar </a:t>
            </a:r>
            <a:r>
              <a:rPr lang="pt-BR" i="1" dirty="0"/>
              <a:t>online</a:t>
            </a:r>
            <a:r>
              <a:rPr lang="pt-BR" dirty="0"/>
              <a:t>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 dirty="0"/>
              <a:t>Liberação dos dados pelo sistema acadêmico;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 dirty="0"/>
              <a:t>Cliente não pode desistir do projeto;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 dirty="0"/>
              <a:t>Computador/Servidor disponível e com acesso á Internet;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PresentationFormat>Apresentação na tela 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PT Sans Narrow</vt:lpstr>
      <vt:lpstr>Calibri</vt:lpstr>
      <vt:lpstr>Open Sans</vt:lpstr>
      <vt:lpstr>tropic</vt:lpstr>
      <vt:lpstr>  SISAP Sistema de Acompanhamento Pedagógico Plano de Projeto</vt:lpstr>
      <vt:lpstr>Agenda</vt:lpstr>
      <vt:lpstr>Objetivo Geral</vt:lpstr>
      <vt:lpstr>Objetivos Específicos</vt:lpstr>
      <vt:lpstr>Objetivos Específicos</vt:lpstr>
      <vt:lpstr>Stakeholders do Projeto </vt:lpstr>
      <vt:lpstr>Equipe e Papéis </vt:lpstr>
      <vt:lpstr>Escopo do Projeto</vt:lpstr>
      <vt:lpstr>Premissas </vt:lpstr>
      <vt:lpstr>Restrições </vt:lpstr>
      <vt:lpstr>Riscos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SISAP Sistema de Acompanhamento Pedagógico Plano de Projeto</dc:title>
  <dc:creator>Luciana Azevedo</dc:creator>
  <cp:lastModifiedBy>DVD</cp:lastModifiedBy>
  <cp:revision>1</cp:revision>
  <dcterms:modified xsi:type="dcterms:W3CDTF">2015-12-11T17:35:28Z</dcterms:modified>
</cp:coreProperties>
</file>