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145817-143D-4C3B-844C-97366113B7D3}">
  <a:tblStyle styleId="{0E145817-143D-4C3B-844C-97366113B7D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7ECFE2A-2556-429E-998D-5D1A8640FF24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Calibri"/>
              <a:buNone/>
            </a:pPr>
            <a:r>
              <a:t/>
            </a:r>
            <a:endParaRPr b="0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SISAP</a:t>
            </a:r>
          </a:p>
          <a:p>
            <a:pPr rtl="0">
              <a:spcBef>
                <a:spcPts val="0"/>
              </a:spcBef>
              <a:buNone/>
            </a:pPr>
            <a:r>
              <a:rPr b="0" lang="pt-BR" sz="2800">
                <a:latin typeface="Arial"/>
                <a:ea typeface="Arial"/>
                <a:cs typeface="Arial"/>
                <a:sym typeface="Arial"/>
              </a:rPr>
              <a:t>Sistema de Acompanhamento Pedagógico</a:t>
            </a:r>
          </a:p>
          <a:p>
            <a:pPr>
              <a:spcBef>
                <a:spcPts val="0"/>
              </a:spcBef>
              <a:buNone/>
            </a:pPr>
            <a:r>
              <a:rPr lang="pt-BR" sz="28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Plano de Projeto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1400"/>
              <a:t>Equipe: Deivid Azevedo, Indy Paula, Widancássio Galindo</a:t>
            </a:r>
          </a:p>
          <a:p>
            <a:pPr rtl="0">
              <a:spcBef>
                <a:spcPts val="0"/>
              </a:spcBef>
              <a:buNone/>
            </a:pPr>
            <a:r>
              <a:rPr lang="pt-BR" sz="1400"/>
              <a:t>Disciplina: Projeto II - Docente: Ednaldo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16300"/>
            <a:ext cx="2527200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Restrições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O SISAP estará de acordo com a norma de qualidade do produto de software ISO 9126;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Riscos	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Ver planilha de riscos;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Objetivos do Projeto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Equipe e Papéis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Stakeholders do Projeto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Escopo do Projeto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Premissas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Restrições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Riscos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t-BR"/>
              <a:t>Objetivo Geral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 SISAP objetiva informatizar o acompanhamento pedagógico, em que todos os procedimentos de interação com os alunos, responsáveis e professores possam ser realizados de forma padronizada, fácil e rápida, permitindo que a COPAE possa operacionalizar um atendimento de melhor qualidade e abrangência.</a:t>
            </a:r>
          </a:p>
          <a:p>
            <a:pPr indent="45720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10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Permitir a verificação do desenvolvimento acadêmico do aluno através de consultas das notas e frequência, de modo que o sistema possa alertar sobre os casos que já merecem atenção;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Facilitar o procedimento que une a equipe pedagógica na realização do conselho de classe, a fim de discutir questões referentes aos alunos, cuja situação acadêmica está crítica, bem como registrando os pareceres individuais do aluno (ata do conselho de classe);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Facilitar e melhorar os procedimentos que exigem que a equipe pedagógica interaja com os responsáveis pelos discentes, a fim de discutir questões referentes aos mesmos, registrando os diagnósticos e as providências tomadas;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Permitir o monitoramento discente e docente nos núcleos de reforço;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Registrar eventuais problemas na relação entre discentes e docentes, bem como as medidas psicopedagógicas recomendadas pelo departamento;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Gerar relatórios de desempenho individual de discentes, do desempenho de turmas (médias dos alunos nas disciplinas cursantes, com proporções de desempenho numa escala de avaliação que vai de péssimo à ótimo), das atividades realizadas pela equipe pedagógica, durante determinado período.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06350" y="623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Stakeholders do Projeto	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47650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278700" y="8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{0E145817-143D-4C3B-844C-97366113B7D3}</a:tableStyleId>
              </a:tblPr>
              <a:tblGrid>
                <a:gridCol w="2413150"/>
                <a:gridCol w="1643775"/>
                <a:gridCol w="4529675"/>
              </a:tblGrid>
              <a:tr h="386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</a:rPr>
                        <a:t>Stakeholders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</a:rPr>
                        <a:t>Pontos de Vista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</a:rPr>
                        <a:t>Interesse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3115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Equipe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Desenvolvedores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Desenvolver um sistema que atenda aos interesses dos demais Stakeholders.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5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Maria Elenice Pereira da Silva/Felipe Louise Pereira Ferreira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Pedagogos/Usuários do SISAP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Gerenciar e manter as atividades realizadas no setor de pedagogia da COPAE. Melhorar qualidade e eficiência das atividades.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Corpo Discente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Alunos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Melhoria no desempenho acadêmico ao longo do ano letivo.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84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Corpo Docente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Professores/Usuários do SISAP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Gerenciar e manter os núcleos de ensino aprendizagem. Melhorar qualidade e eficiência das atividades com relação aos núcleos.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Pais/Responsáveis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Responsável de Discente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Acompanhar da melhor maneira possível e manter-se informados acerca do desempenho do(s) aluno(s) o qual se responsabiliza.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Ednaldo Dilorenzo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93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Orientador/Analista de Qualidade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Orientar a equipe de desenvolvimento durante a implementação do projeto como um todo. Instruir e cobrar da equipe a melhoria na qualidade do software.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Equipe e Papéis	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786337" y="122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{57ECFE2A-2556-429E-998D-5D1A8640FF24}</a:tableStyleId>
              </a:tblPr>
              <a:tblGrid>
                <a:gridCol w="2523775"/>
                <a:gridCol w="2523775"/>
                <a:gridCol w="2523775"/>
              </a:tblGrid>
              <a:tr h="4134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</a:rPr>
                        <a:t>Equipe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</a:rPr>
                        <a:t>Papéis 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</a:rPr>
                        <a:t>Backup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Deivid Azevedo de Lima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Líder do Projeto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Indy/Widancássio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Indy Paula Soares Cordeiro e Silva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Testador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Deivid/Widancássio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Widancássio Galindo da Silva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Gerente de Configuração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Indy/Deivid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Membros da equipe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Desenvolvedor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Maria Elenice Pereira da Silva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Cliente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Felipe Louise Pereira Ferreira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Cliente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>
                      <a:noAutofit/>
                    </a:bodyPr>
                    <a:lstStyle/>
                    <a:p>
                      <a:pPr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Ednaldo Dilorenzo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93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Analista de Qualidade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Escopo do Projeto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Verificar Planilha dos Itens de backlog;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Premissas	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Disponibilidade dos Clientes;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Professores atualizarem as atividades frequentemente;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SUAP está </a:t>
            </a:r>
            <a:r>
              <a:rPr i="1" lang="pt-BR"/>
              <a:t>online</a:t>
            </a:r>
            <a:r>
              <a:rPr lang="pt-BR"/>
              <a:t>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Liberação dos dados pelo sistema acadêmico;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>
                <a:highlight>
                  <a:srgbClr val="FFFFFF"/>
                </a:highlight>
              </a:rPr>
              <a:t>Saída de membro de equipe;</a:t>
            </a:r>
            <a:r>
              <a:rPr lang="pt-BR"/>
              <a:t>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Cliente não poderá desistir do projeto;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Computador disponível e com acesso á Internet;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