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 id="2147483805" r:id="rId4"/>
  </p:sldMasterIdLst>
  <p:notesMasterIdLst>
    <p:notesMasterId r:id="rId6"/>
  </p:notesMasterIdLst>
  <p:sldIdLst>
    <p:sldId id="256" r:id="rId5"/>
  </p:sldIdLst>
  <p:sldSz cx="25192038" cy="35999738"/>
  <p:notesSz cx="6858000" cy="9144000"/>
  <p:defaultTextStyle>
    <a:defPPr>
      <a:defRPr lang="en-US"/>
    </a:defPPr>
    <a:lvl1pPr algn="l" rtl="0" fontAlgn="base">
      <a:spcBef>
        <a:spcPct val="0"/>
      </a:spcBef>
      <a:spcAft>
        <a:spcPct val="0"/>
      </a:spcAft>
      <a:defRPr sz="2300" kern="1200">
        <a:solidFill>
          <a:schemeClr val="tx1"/>
        </a:solidFill>
        <a:latin typeface="Arial Narrow" panose="020B0606020202030204" pitchFamily="34" charset="0"/>
        <a:ea typeface="+mn-ea"/>
        <a:cs typeface="+mn-cs"/>
      </a:defRPr>
    </a:lvl1pPr>
    <a:lvl2pPr marL="457200" algn="l" rtl="0" fontAlgn="base">
      <a:spcBef>
        <a:spcPct val="0"/>
      </a:spcBef>
      <a:spcAft>
        <a:spcPct val="0"/>
      </a:spcAft>
      <a:defRPr sz="2300" kern="1200">
        <a:solidFill>
          <a:schemeClr val="tx1"/>
        </a:solidFill>
        <a:latin typeface="Arial Narrow" panose="020B0606020202030204" pitchFamily="34" charset="0"/>
        <a:ea typeface="+mn-ea"/>
        <a:cs typeface="+mn-cs"/>
      </a:defRPr>
    </a:lvl2pPr>
    <a:lvl3pPr marL="914400" algn="l" rtl="0" fontAlgn="base">
      <a:spcBef>
        <a:spcPct val="0"/>
      </a:spcBef>
      <a:spcAft>
        <a:spcPct val="0"/>
      </a:spcAft>
      <a:defRPr sz="2300" kern="1200">
        <a:solidFill>
          <a:schemeClr val="tx1"/>
        </a:solidFill>
        <a:latin typeface="Arial Narrow" panose="020B0606020202030204" pitchFamily="34" charset="0"/>
        <a:ea typeface="+mn-ea"/>
        <a:cs typeface="+mn-cs"/>
      </a:defRPr>
    </a:lvl3pPr>
    <a:lvl4pPr marL="1371600" algn="l" rtl="0" fontAlgn="base">
      <a:spcBef>
        <a:spcPct val="0"/>
      </a:spcBef>
      <a:spcAft>
        <a:spcPct val="0"/>
      </a:spcAft>
      <a:defRPr sz="2300" kern="1200">
        <a:solidFill>
          <a:schemeClr val="tx1"/>
        </a:solidFill>
        <a:latin typeface="Arial Narrow" panose="020B0606020202030204" pitchFamily="34" charset="0"/>
        <a:ea typeface="+mn-ea"/>
        <a:cs typeface="+mn-cs"/>
      </a:defRPr>
    </a:lvl4pPr>
    <a:lvl5pPr marL="1828800" algn="l" rtl="0" fontAlgn="base">
      <a:spcBef>
        <a:spcPct val="0"/>
      </a:spcBef>
      <a:spcAft>
        <a:spcPct val="0"/>
      </a:spcAft>
      <a:defRPr sz="2300" kern="1200">
        <a:solidFill>
          <a:schemeClr val="tx1"/>
        </a:solidFill>
        <a:latin typeface="Arial Narrow" panose="020B0606020202030204" pitchFamily="34" charset="0"/>
        <a:ea typeface="+mn-ea"/>
        <a:cs typeface="+mn-cs"/>
      </a:defRPr>
    </a:lvl5pPr>
    <a:lvl6pPr marL="2286000" algn="l" defTabSz="914400" rtl="0" eaLnBrk="1" latinLnBrk="0" hangingPunct="1">
      <a:defRPr sz="2300" kern="1200">
        <a:solidFill>
          <a:schemeClr val="tx1"/>
        </a:solidFill>
        <a:latin typeface="Arial Narrow" panose="020B0606020202030204" pitchFamily="34" charset="0"/>
        <a:ea typeface="+mn-ea"/>
        <a:cs typeface="+mn-cs"/>
      </a:defRPr>
    </a:lvl6pPr>
    <a:lvl7pPr marL="2743200" algn="l" defTabSz="914400" rtl="0" eaLnBrk="1" latinLnBrk="0" hangingPunct="1">
      <a:defRPr sz="2300" kern="1200">
        <a:solidFill>
          <a:schemeClr val="tx1"/>
        </a:solidFill>
        <a:latin typeface="Arial Narrow" panose="020B0606020202030204" pitchFamily="34" charset="0"/>
        <a:ea typeface="+mn-ea"/>
        <a:cs typeface="+mn-cs"/>
      </a:defRPr>
    </a:lvl7pPr>
    <a:lvl8pPr marL="3200400" algn="l" defTabSz="914400" rtl="0" eaLnBrk="1" latinLnBrk="0" hangingPunct="1">
      <a:defRPr sz="2300" kern="1200">
        <a:solidFill>
          <a:schemeClr val="tx1"/>
        </a:solidFill>
        <a:latin typeface="Arial Narrow" panose="020B0606020202030204" pitchFamily="34" charset="0"/>
        <a:ea typeface="+mn-ea"/>
        <a:cs typeface="+mn-cs"/>
      </a:defRPr>
    </a:lvl8pPr>
    <a:lvl9pPr marL="3657600" algn="l" defTabSz="914400" rtl="0" eaLnBrk="1" latinLnBrk="0" hangingPunct="1">
      <a:defRPr sz="2300"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2257">
          <p15:clr>
            <a:srgbClr val="A4A3A4"/>
          </p15:clr>
        </p15:guide>
        <p15:guide id="2" orient="horz" pos="22185">
          <p15:clr>
            <a:srgbClr val="A4A3A4"/>
          </p15:clr>
        </p15:guide>
        <p15:guide id="3" pos="338">
          <p15:clr>
            <a:srgbClr val="A4A3A4"/>
          </p15:clr>
        </p15:guide>
        <p15:guide id="4" pos="8111">
          <p15:clr>
            <a:srgbClr val="A4A3A4"/>
          </p15:clr>
        </p15:guide>
        <p15:guide id="5" pos="7856">
          <p15:clr>
            <a:srgbClr val="A4A3A4"/>
          </p15:clr>
        </p15:guide>
        <p15:guide id="6" pos="15505">
          <p15:clr>
            <a:srgbClr val="A4A3A4"/>
          </p15:clr>
        </p15:guide>
        <p15:guide id="7" pos="79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51" autoAdjust="0"/>
    <p:restoredTop sz="96279" autoAdjust="0"/>
  </p:normalViewPr>
  <p:slideViewPr>
    <p:cSldViewPr snapToGrid="0" snapToObjects="1">
      <p:cViewPr>
        <p:scale>
          <a:sx n="33" d="100"/>
          <a:sy n="33" d="100"/>
        </p:scale>
        <p:origin x="1646" y="283"/>
      </p:cViewPr>
      <p:guideLst>
        <p:guide orient="horz" pos="2257"/>
        <p:guide orient="horz" pos="22185"/>
        <p:guide pos="338"/>
        <p:guide pos="8111"/>
        <p:guide pos="7856"/>
        <p:guide pos="15505"/>
        <p:guide pos="79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ltLang="bg-BG"/>
          </a:p>
        </p:txBody>
      </p:sp>
      <p:sp>
        <p:nvSpPr>
          <p:cNvPr id="150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bg-BG"/>
          </a:p>
        </p:txBody>
      </p:sp>
      <p:sp>
        <p:nvSpPr>
          <p:cNvPr id="150532" name="Rectangle 4"/>
          <p:cNvSpPr>
            <a:spLocks noGrp="1" noRot="1" noChangeAspect="1" noChangeArrowheads="1" noTextEdit="1"/>
          </p:cNvSpPr>
          <p:nvPr>
            <p:ph type="sldImg" idx="2"/>
          </p:nvPr>
        </p:nvSpPr>
        <p:spPr bwMode="auto">
          <a:xfrm>
            <a:off x="2230438" y="685800"/>
            <a:ext cx="23971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bg-BG" smtClean="0"/>
              <a:t>Click to edit Master text styles</a:t>
            </a:r>
          </a:p>
          <a:p>
            <a:pPr lvl="1"/>
            <a:r>
              <a:rPr lang="en-US" altLang="bg-BG" smtClean="0"/>
              <a:t>Second level</a:t>
            </a:r>
          </a:p>
          <a:p>
            <a:pPr lvl="2"/>
            <a:r>
              <a:rPr lang="en-US" altLang="bg-BG" smtClean="0"/>
              <a:t>Third level</a:t>
            </a:r>
          </a:p>
          <a:p>
            <a:pPr lvl="3"/>
            <a:r>
              <a:rPr lang="en-US" altLang="bg-BG" smtClean="0"/>
              <a:t>Fourth level</a:t>
            </a:r>
          </a:p>
          <a:p>
            <a:pPr lvl="4"/>
            <a:r>
              <a:rPr lang="en-US" altLang="bg-BG" smtClean="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bg-BG"/>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1E25A25A-C5B4-48F9-8CB7-5A929367E346}" type="slidenum">
              <a:rPr lang="en-US" altLang="bg-BG"/>
              <a:pPr/>
              <a:t>‹#›</a:t>
            </a:fld>
            <a:endParaRPr lang="en-US" altLang="bg-BG"/>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52E29F-3212-485C-9ECB-DCCB29E08909}" type="slidenum">
              <a:rPr lang="en-US" altLang="bg-BG"/>
              <a:pPr/>
              <a:t>1</a:t>
            </a:fld>
            <a:endParaRPr lang="en-US" altLang="bg-BG"/>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bg-BG" altLang="bg-B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49600" y="5891213"/>
            <a:ext cx="18892838" cy="12533312"/>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3149600" y="18908713"/>
            <a:ext cx="18892838" cy="86915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Tree>
    <p:extLst>
      <p:ext uri="{BB962C8B-B14F-4D97-AF65-F5344CB8AC3E}">
        <p14:creationId xmlns:p14="http://schemas.microsoft.com/office/powerpoint/2010/main" val="25829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a:xfrm>
            <a:off x="1731963" y="9583738"/>
            <a:ext cx="21728112" cy="22840950"/>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279800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99150" y="296863"/>
            <a:ext cx="6015038" cy="321278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552450" y="296863"/>
            <a:ext cx="17894300" cy="32127825"/>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1289470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49600" y="5891213"/>
            <a:ext cx="18892838" cy="12533312"/>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3149600" y="18908713"/>
            <a:ext cx="18892838" cy="86915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Tree>
    <p:extLst>
      <p:ext uri="{BB962C8B-B14F-4D97-AF65-F5344CB8AC3E}">
        <p14:creationId xmlns:p14="http://schemas.microsoft.com/office/powerpoint/2010/main" val="2414031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2095099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263" y="8975725"/>
            <a:ext cx="21728112" cy="14974888"/>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1719263" y="24091900"/>
            <a:ext cx="21728112" cy="78740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1429510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536575" y="5256213"/>
            <a:ext cx="2786063" cy="29962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3475038" y="5256213"/>
            <a:ext cx="2787650" cy="29962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2596843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138" y="1916113"/>
            <a:ext cx="21728112" cy="6959600"/>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1735138" y="8824913"/>
            <a:ext cx="10656887" cy="432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735138" y="13149263"/>
            <a:ext cx="10656887" cy="19342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12753975" y="8824913"/>
            <a:ext cx="10709275" cy="432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12753975" y="13149263"/>
            <a:ext cx="10709275" cy="19342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3708937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Tree>
    <p:extLst>
      <p:ext uri="{BB962C8B-B14F-4D97-AF65-F5344CB8AC3E}">
        <p14:creationId xmlns:p14="http://schemas.microsoft.com/office/powerpoint/2010/main" val="21374948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693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138" y="2400300"/>
            <a:ext cx="8124825" cy="8399463"/>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10709275" y="5183188"/>
            <a:ext cx="12753975" cy="255825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1735138" y="10799763"/>
            <a:ext cx="8124825" cy="20008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910698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a:xfrm>
            <a:off x="1731963" y="9583738"/>
            <a:ext cx="21728112" cy="2284095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1324394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138" y="2400300"/>
            <a:ext cx="8124825" cy="8399463"/>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10709275" y="5183188"/>
            <a:ext cx="12753975" cy="255825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35138" y="10799763"/>
            <a:ext cx="8124825" cy="20008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576839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10830410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95975" y="1392238"/>
            <a:ext cx="6018213" cy="33826450"/>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536575" y="1392238"/>
            <a:ext cx="17907000" cy="33826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14695383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49600" y="5891213"/>
            <a:ext cx="18892838" cy="12533312"/>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3149600" y="18908713"/>
            <a:ext cx="18892838" cy="86915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Tree>
    <p:extLst>
      <p:ext uri="{BB962C8B-B14F-4D97-AF65-F5344CB8AC3E}">
        <p14:creationId xmlns:p14="http://schemas.microsoft.com/office/powerpoint/2010/main" val="11648131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26553032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263" y="8975725"/>
            <a:ext cx="21728112" cy="14974888"/>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1719263" y="24091900"/>
            <a:ext cx="21728112" cy="78740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23276564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396875" y="5256213"/>
            <a:ext cx="12031663" cy="29962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12580938" y="5256213"/>
            <a:ext cx="12033250" cy="29962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4127593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138" y="1916113"/>
            <a:ext cx="21728112" cy="6959600"/>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1735138" y="8824913"/>
            <a:ext cx="10656887" cy="432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735138" y="13149263"/>
            <a:ext cx="10656887" cy="19342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12753975" y="8824913"/>
            <a:ext cx="10709275" cy="432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12753975" y="13149263"/>
            <a:ext cx="10709275" cy="19342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20350185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Tree>
    <p:extLst>
      <p:ext uri="{BB962C8B-B14F-4D97-AF65-F5344CB8AC3E}">
        <p14:creationId xmlns:p14="http://schemas.microsoft.com/office/powerpoint/2010/main" val="9379217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73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263" y="8975725"/>
            <a:ext cx="21728112" cy="14974888"/>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1719263" y="24091900"/>
            <a:ext cx="21728112" cy="78740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21251381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138" y="2400300"/>
            <a:ext cx="8124825" cy="8399463"/>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10709275" y="5183188"/>
            <a:ext cx="12753975" cy="255825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1735138" y="10799763"/>
            <a:ext cx="8124825" cy="20008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9590798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138" y="2400300"/>
            <a:ext cx="8124825" cy="8399463"/>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10709275" y="5183188"/>
            <a:ext cx="12753975" cy="255825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35138" y="10799763"/>
            <a:ext cx="8124825" cy="20008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4677909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33256729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61050" y="1392238"/>
            <a:ext cx="6053138" cy="33826450"/>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396875" y="1392238"/>
            <a:ext cx="18011775" cy="33826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17617807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403" y="5891626"/>
            <a:ext cx="21413232" cy="12533242"/>
          </a:xfrm>
        </p:spPr>
        <p:txBody>
          <a:bodyPr anchor="b"/>
          <a:lstStyle>
            <a:lvl1pPr algn="ctr">
              <a:defRPr sz="16530"/>
            </a:lvl1pPr>
          </a:lstStyle>
          <a:p>
            <a:r>
              <a:rPr lang="en-US" smtClean="0"/>
              <a:t>Click to edit Master title style</a:t>
            </a:r>
            <a:endParaRPr lang="en-US" dirty="0"/>
          </a:p>
        </p:txBody>
      </p:sp>
      <p:sp>
        <p:nvSpPr>
          <p:cNvPr id="3" name="Subtitle 2"/>
          <p:cNvSpPr>
            <a:spLocks noGrp="1"/>
          </p:cNvSpPr>
          <p:nvPr>
            <p:ph type="subTitle" idx="1"/>
          </p:nvPr>
        </p:nvSpPr>
        <p:spPr>
          <a:xfrm>
            <a:off x="3149005" y="18908198"/>
            <a:ext cx="18894029" cy="8691601"/>
          </a:xfrm>
        </p:spPr>
        <p:txBody>
          <a:bodyPr/>
          <a:lstStyle>
            <a:lvl1pPr marL="0" indent="0" algn="ctr">
              <a:buNone/>
              <a:defRPr sz="6612"/>
            </a:lvl1pPr>
            <a:lvl2pPr marL="1259586" indent="0" algn="ctr">
              <a:buNone/>
              <a:defRPr sz="5510"/>
            </a:lvl2pPr>
            <a:lvl3pPr marL="2519172" indent="0" algn="ctr">
              <a:buNone/>
              <a:defRPr sz="4959"/>
            </a:lvl3pPr>
            <a:lvl4pPr marL="3778758" indent="0" algn="ctr">
              <a:buNone/>
              <a:defRPr sz="4408"/>
            </a:lvl4pPr>
            <a:lvl5pPr marL="5038344" indent="0" algn="ctr">
              <a:buNone/>
              <a:defRPr sz="4408"/>
            </a:lvl5pPr>
            <a:lvl6pPr marL="6297930" indent="0" algn="ctr">
              <a:buNone/>
              <a:defRPr sz="4408"/>
            </a:lvl6pPr>
            <a:lvl7pPr marL="7557516" indent="0" algn="ctr">
              <a:buNone/>
              <a:defRPr sz="4408"/>
            </a:lvl7pPr>
            <a:lvl8pPr marL="8817102" indent="0" algn="ctr">
              <a:buNone/>
              <a:defRPr sz="4408"/>
            </a:lvl8pPr>
            <a:lvl9pPr marL="10076688" indent="0" algn="ctr">
              <a:buNone/>
              <a:defRPr sz="4408"/>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18-Apr-20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895176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18-Apr-20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203537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8833" y="8974945"/>
            <a:ext cx="21728133" cy="14974888"/>
          </a:xfrm>
        </p:spPr>
        <p:txBody>
          <a:bodyPr anchor="b"/>
          <a:lstStyle>
            <a:lvl1pPr>
              <a:defRPr sz="16530"/>
            </a:lvl1pPr>
          </a:lstStyle>
          <a:p>
            <a:r>
              <a:rPr lang="en-US" smtClean="0"/>
              <a:t>Click to edit Master title style</a:t>
            </a:r>
            <a:endParaRPr lang="en-US" dirty="0"/>
          </a:p>
        </p:txBody>
      </p:sp>
      <p:sp>
        <p:nvSpPr>
          <p:cNvPr id="3" name="Text Placeholder 2"/>
          <p:cNvSpPr>
            <a:spLocks noGrp="1"/>
          </p:cNvSpPr>
          <p:nvPr>
            <p:ph type="body" idx="1"/>
          </p:nvPr>
        </p:nvSpPr>
        <p:spPr>
          <a:xfrm>
            <a:off x="1718833" y="24091502"/>
            <a:ext cx="21728133" cy="7874940"/>
          </a:xfrm>
        </p:spPr>
        <p:txBody>
          <a:bodyPr/>
          <a:lstStyle>
            <a:lvl1pPr marL="0" indent="0">
              <a:buNone/>
              <a:defRPr sz="6612">
                <a:solidFill>
                  <a:schemeClr val="tx1"/>
                </a:solidFill>
              </a:defRPr>
            </a:lvl1pPr>
            <a:lvl2pPr marL="1259586" indent="0">
              <a:buNone/>
              <a:defRPr sz="5510">
                <a:solidFill>
                  <a:schemeClr val="tx1">
                    <a:tint val="75000"/>
                  </a:schemeClr>
                </a:solidFill>
              </a:defRPr>
            </a:lvl2pPr>
            <a:lvl3pPr marL="2519172" indent="0">
              <a:buNone/>
              <a:defRPr sz="4959">
                <a:solidFill>
                  <a:schemeClr val="tx1">
                    <a:tint val="75000"/>
                  </a:schemeClr>
                </a:solidFill>
              </a:defRPr>
            </a:lvl3pPr>
            <a:lvl4pPr marL="3778758" indent="0">
              <a:buNone/>
              <a:defRPr sz="4408">
                <a:solidFill>
                  <a:schemeClr val="tx1">
                    <a:tint val="75000"/>
                  </a:schemeClr>
                </a:solidFill>
              </a:defRPr>
            </a:lvl4pPr>
            <a:lvl5pPr marL="5038344" indent="0">
              <a:buNone/>
              <a:defRPr sz="4408">
                <a:solidFill>
                  <a:schemeClr val="tx1">
                    <a:tint val="75000"/>
                  </a:schemeClr>
                </a:solidFill>
              </a:defRPr>
            </a:lvl5pPr>
            <a:lvl6pPr marL="6297930" indent="0">
              <a:buNone/>
              <a:defRPr sz="4408">
                <a:solidFill>
                  <a:schemeClr val="tx1">
                    <a:tint val="75000"/>
                  </a:schemeClr>
                </a:solidFill>
              </a:defRPr>
            </a:lvl6pPr>
            <a:lvl7pPr marL="7557516" indent="0">
              <a:buNone/>
              <a:defRPr sz="4408">
                <a:solidFill>
                  <a:schemeClr val="tx1">
                    <a:tint val="75000"/>
                  </a:schemeClr>
                </a:solidFill>
              </a:defRPr>
            </a:lvl7pPr>
            <a:lvl8pPr marL="8817102" indent="0">
              <a:buNone/>
              <a:defRPr sz="4408">
                <a:solidFill>
                  <a:schemeClr val="tx1">
                    <a:tint val="75000"/>
                  </a:schemeClr>
                </a:solidFill>
              </a:defRPr>
            </a:lvl8pPr>
            <a:lvl9pPr marL="10076688" indent="0">
              <a:buNone/>
              <a:defRPr sz="4408">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18-Apr-20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160842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731953" y="9583264"/>
            <a:ext cx="10706616" cy="228415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2753469" y="9583264"/>
            <a:ext cx="10706616" cy="228415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18-Apr-20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487924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234" y="1916661"/>
            <a:ext cx="21728133" cy="695828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735237" y="8824938"/>
            <a:ext cx="10657411" cy="4324966"/>
          </a:xfrm>
        </p:spPr>
        <p:txBody>
          <a:bodyPr anchor="b"/>
          <a:lstStyle>
            <a:lvl1pPr marL="0" indent="0">
              <a:buNone/>
              <a:defRPr sz="6612" b="1"/>
            </a:lvl1pPr>
            <a:lvl2pPr marL="1259586" indent="0">
              <a:buNone/>
              <a:defRPr sz="5510" b="1"/>
            </a:lvl2pPr>
            <a:lvl3pPr marL="2519172" indent="0">
              <a:buNone/>
              <a:defRPr sz="4959" b="1"/>
            </a:lvl3pPr>
            <a:lvl4pPr marL="3778758" indent="0">
              <a:buNone/>
              <a:defRPr sz="4408" b="1"/>
            </a:lvl4pPr>
            <a:lvl5pPr marL="5038344" indent="0">
              <a:buNone/>
              <a:defRPr sz="4408" b="1"/>
            </a:lvl5pPr>
            <a:lvl6pPr marL="6297930" indent="0">
              <a:buNone/>
              <a:defRPr sz="4408" b="1"/>
            </a:lvl6pPr>
            <a:lvl7pPr marL="7557516" indent="0">
              <a:buNone/>
              <a:defRPr sz="4408" b="1"/>
            </a:lvl7pPr>
            <a:lvl8pPr marL="8817102" indent="0">
              <a:buNone/>
              <a:defRPr sz="4408" b="1"/>
            </a:lvl8pPr>
            <a:lvl9pPr marL="10076688" indent="0">
              <a:buNone/>
              <a:defRPr sz="4408" b="1"/>
            </a:lvl9pPr>
          </a:lstStyle>
          <a:p>
            <a:pPr lvl="0"/>
            <a:r>
              <a:rPr lang="en-US" smtClean="0"/>
              <a:t>Edit Master text styles</a:t>
            </a:r>
          </a:p>
        </p:txBody>
      </p:sp>
      <p:sp>
        <p:nvSpPr>
          <p:cNvPr id="4" name="Content Placeholder 3"/>
          <p:cNvSpPr>
            <a:spLocks noGrp="1"/>
          </p:cNvSpPr>
          <p:nvPr>
            <p:ph sz="half" idx="2"/>
          </p:nvPr>
        </p:nvSpPr>
        <p:spPr>
          <a:xfrm>
            <a:off x="1735237" y="13149904"/>
            <a:ext cx="10657411" cy="193415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2753471" y="8824938"/>
            <a:ext cx="10709897" cy="4324966"/>
          </a:xfrm>
        </p:spPr>
        <p:txBody>
          <a:bodyPr anchor="b"/>
          <a:lstStyle>
            <a:lvl1pPr marL="0" indent="0">
              <a:buNone/>
              <a:defRPr sz="6612" b="1"/>
            </a:lvl1pPr>
            <a:lvl2pPr marL="1259586" indent="0">
              <a:buNone/>
              <a:defRPr sz="5510" b="1"/>
            </a:lvl2pPr>
            <a:lvl3pPr marL="2519172" indent="0">
              <a:buNone/>
              <a:defRPr sz="4959" b="1"/>
            </a:lvl3pPr>
            <a:lvl4pPr marL="3778758" indent="0">
              <a:buNone/>
              <a:defRPr sz="4408" b="1"/>
            </a:lvl4pPr>
            <a:lvl5pPr marL="5038344" indent="0">
              <a:buNone/>
              <a:defRPr sz="4408" b="1"/>
            </a:lvl5pPr>
            <a:lvl6pPr marL="6297930" indent="0">
              <a:buNone/>
              <a:defRPr sz="4408" b="1"/>
            </a:lvl6pPr>
            <a:lvl7pPr marL="7557516" indent="0">
              <a:buNone/>
              <a:defRPr sz="4408" b="1"/>
            </a:lvl7pPr>
            <a:lvl8pPr marL="8817102" indent="0">
              <a:buNone/>
              <a:defRPr sz="4408" b="1"/>
            </a:lvl8pPr>
            <a:lvl9pPr marL="10076688" indent="0">
              <a:buNone/>
              <a:defRPr sz="4408" b="1"/>
            </a:lvl9pPr>
          </a:lstStyle>
          <a:p>
            <a:pPr lvl="0"/>
            <a:r>
              <a:rPr lang="en-US" smtClean="0"/>
              <a:t>Edit Master text styles</a:t>
            </a:r>
          </a:p>
        </p:txBody>
      </p:sp>
      <p:sp>
        <p:nvSpPr>
          <p:cNvPr id="6" name="Content Placeholder 5"/>
          <p:cNvSpPr>
            <a:spLocks noGrp="1"/>
          </p:cNvSpPr>
          <p:nvPr>
            <p:ph sz="quarter" idx="4"/>
          </p:nvPr>
        </p:nvSpPr>
        <p:spPr>
          <a:xfrm>
            <a:off x="12753471" y="13149904"/>
            <a:ext cx="10709897" cy="193415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18-Apr-20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310057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18-Apr-20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4573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1731963" y="9583738"/>
            <a:ext cx="10787062" cy="2284095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12671425" y="9583738"/>
            <a:ext cx="10788650" cy="2284095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24344077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18-Apr-20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716707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234" y="2399982"/>
            <a:ext cx="8125088" cy="8399939"/>
          </a:xfrm>
        </p:spPr>
        <p:txBody>
          <a:bodyPr anchor="b"/>
          <a:lstStyle>
            <a:lvl1pPr>
              <a:defRPr sz="8816"/>
            </a:lvl1pPr>
          </a:lstStyle>
          <a:p>
            <a:r>
              <a:rPr lang="en-US" smtClean="0"/>
              <a:t>Click to edit Master title style</a:t>
            </a:r>
            <a:endParaRPr lang="en-US" dirty="0"/>
          </a:p>
        </p:txBody>
      </p:sp>
      <p:sp>
        <p:nvSpPr>
          <p:cNvPr id="3" name="Content Placeholder 2"/>
          <p:cNvSpPr>
            <a:spLocks noGrp="1"/>
          </p:cNvSpPr>
          <p:nvPr>
            <p:ph idx="1"/>
          </p:nvPr>
        </p:nvSpPr>
        <p:spPr>
          <a:xfrm>
            <a:off x="10709898" y="5183304"/>
            <a:ext cx="12753469" cy="25583147"/>
          </a:xfrm>
        </p:spPr>
        <p:txBody>
          <a:bodyPr/>
          <a:lstStyle>
            <a:lvl1pPr>
              <a:defRPr sz="8816"/>
            </a:lvl1pPr>
            <a:lvl2pPr>
              <a:defRPr sz="7714"/>
            </a:lvl2pPr>
            <a:lvl3pPr>
              <a:defRPr sz="6612"/>
            </a:lvl3pPr>
            <a:lvl4pPr>
              <a:defRPr sz="5510"/>
            </a:lvl4pPr>
            <a:lvl5pPr>
              <a:defRPr sz="5510"/>
            </a:lvl5pPr>
            <a:lvl6pPr>
              <a:defRPr sz="5510"/>
            </a:lvl6pPr>
            <a:lvl7pPr>
              <a:defRPr sz="5510"/>
            </a:lvl7pPr>
            <a:lvl8pPr>
              <a:defRPr sz="5510"/>
            </a:lvl8pPr>
            <a:lvl9pPr>
              <a:defRPr sz="551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5234" y="10799922"/>
            <a:ext cx="8125088" cy="20008190"/>
          </a:xfrm>
        </p:spPr>
        <p:txBody>
          <a:bodyPr/>
          <a:lstStyle>
            <a:lvl1pPr marL="0" indent="0">
              <a:buNone/>
              <a:defRPr sz="4408"/>
            </a:lvl1pPr>
            <a:lvl2pPr marL="1259586" indent="0">
              <a:buNone/>
              <a:defRPr sz="3857"/>
            </a:lvl2pPr>
            <a:lvl3pPr marL="2519172" indent="0">
              <a:buNone/>
              <a:defRPr sz="3306"/>
            </a:lvl3pPr>
            <a:lvl4pPr marL="3778758" indent="0">
              <a:buNone/>
              <a:defRPr sz="2755"/>
            </a:lvl4pPr>
            <a:lvl5pPr marL="5038344" indent="0">
              <a:buNone/>
              <a:defRPr sz="2755"/>
            </a:lvl5pPr>
            <a:lvl6pPr marL="6297930" indent="0">
              <a:buNone/>
              <a:defRPr sz="2755"/>
            </a:lvl6pPr>
            <a:lvl7pPr marL="7557516" indent="0">
              <a:buNone/>
              <a:defRPr sz="2755"/>
            </a:lvl7pPr>
            <a:lvl8pPr marL="8817102" indent="0">
              <a:buNone/>
              <a:defRPr sz="2755"/>
            </a:lvl8pPr>
            <a:lvl9pPr marL="10076688" indent="0">
              <a:buNone/>
              <a:defRPr sz="2755"/>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18-Apr-20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348951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234" y="2399982"/>
            <a:ext cx="8125088" cy="8399939"/>
          </a:xfrm>
        </p:spPr>
        <p:txBody>
          <a:bodyPr anchor="b"/>
          <a:lstStyle>
            <a:lvl1pPr>
              <a:defRPr sz="8816"/>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709898" y="5183304"/>
            <a:ext cx="12753469" cy="25583147"/>
          </a:xfrm>
        </p:spPr>
        <p:txBody>
          <a:bodyPr anchor="t"/>
          <a:lstStyle>
            <a:lvl1pPr marL="0" indent="0">
              <a:buNone/>
              <a:defRPr sz="8816"/>
            </a:lvl1pPr>
            <a:lvl2pPr marL="1259586" indent="0">
              <a:buNone/>
              <a:defRPr sz="7714"/>
            </a:lvl2pPr>
            <a:lvl3pPr marL="2519172" indent="0">
              <a:buNone/>
              <a:defRPr sz="6612"/>
            </a:lvl3pPr>
            <a:lvl4pPr marL="3778758" indent="0">
              <a:buNone/>
              <a:defRPr sz="5510"/>
            </a:lvl4pPr>
            <a:lvl5pPr marL="5038344" indent="0">
              <a:buNone/>
              <a:defRPr sz="5510"/>
            </a:lvl5pPr>
            <a:lvl6pPr marL="6297930" indent="0">
              <a:buNone/>
              <a:defRPr sz="5510"/>
            </a:lvl6pPr>
            <a:lvl7pPr marL="7557516" indent="0">
              <a:buNone/>
              <a:defRPr sz="5510"/>
            </a:lvl7pPr>
            <a:lvl8pPr marL="8817102" indent="0">
              <a:buNone/>
              <a:defRPr sz="5510"/>
            </a:lvl8pPr>
            <a:lvl9pPr marL="10076688" indent="0">
              <a:buNone/>
              <a:defRPr sz="5510"/>
            </a:lvl9pPr>
          </a:lstStyle>
          <a:p>
            <a:r>
              <a:rPr lang="en-US" smtClean="0"/>
              <a:t>Click icon to add picture</a:t>
            </a:r>
            <a:endParaRPr lang="en-US" dirty="0"/>
          </a:p>
        </p:txBody>
      </p:sp>
      <p:sp>
        <p:nvSpPr>
          <p:cNvPr id="4" name="Text Placeholder 3"/>
          <p:cNvSpPr>
            <a:spLocks noGrp="1"/>
          </p:cNvSpPr>
          <p:nvPr>
            <p:ph type="body" sz="half" idx="2"/>
          </p:nvPr>
        </p:nvSpPr>
        <p:spPr>
          <a:xfrm>
            <a:off x="1735234" y="10799922"/>
            <a:ext cx="8125088" cy="20008190"/>
          </a:xfrm>
        </p:spPr>
        <p:txBody>
          <a:bodyPr/>
          <a:lstStyle>
            <a:lvl1pPr marL="0" indent="0">
              <a:buNone/>
              <a:defRPr sz="4408"/>
            </a:lvl1pPr>
            <a:lvl2pPr marL="1259586" indent="0">
              <a:buNone/>
              <a:defRPr sz="3857"/>
            </a:lvl2pPr>
            <a:lvl3pPr marL="2519172" indent="0">
              <a:buNone/>
              <a:defRPr sz="3306"/>
            </a:lvl3pPr>
            <a:lvl4pPr marL="3778758" indent="0">
              <a:buNone/>
              <a:defRPr sz="2755"/>
            </a:lvl4pPr>
            <a:lvl5pPr marL="5038344" indent="0">
              <a:buNone/>
              <a:defRPr sz="2755"/>
            </a:lvl5pPr>
            <a:lvl6pPr marL="6297930" indent="0">
              <a:buNone/>
              <a:defRPr sz="2755"/>
            </a:lvl6pPr>
            <a:lvl7pPr marL="7557516" indent="0">
              <a:buNone/>
              <a:defRPr sz="2755"/>
            </a:lvl7pPr>
            <a:lvl8pPr marL="8817102" indent="0">
              <a:buNone/>
              <a:defRPr sz="2755"/>
            </a:lvl8pPr>
            <a:lvl9pPr marL="10076688" indent="0">
              <a:buNone/>
              <a:defRPr sz="2755"/>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18-Apr-20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421139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18-Apr-20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168189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28054" y="1916653"/>
            <a:ext cx="5432033" cy="3050811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31954" y="1916653"/>
            <a:ext cx="15981199" cy="3050811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18-Apr-20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259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138" y="1916113"/>
            <a:ext cx="21728112" cy="6959600"/>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1735138" y="8824913"/>
            <a:ext cx="10656887" cy="4324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735138" y="13149263"/>
            <a:ext cx="10656887" cy="193421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12753975" y="8824913"/>
            <a:ext cx="10709275" cy="4324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12753975" y="13149263"/>
            <a:ext cx="10709275" cy="193421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89031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Tree>
    <p:extLst>
      <p:ext uri="{BB962C8B-B14F-4D97-AF65-F5344CB8AC3E}">
        <p14:creationId xmlns:p14="http://schemas.microsoft.com/office/powerpoint/2010/main" val="166348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90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138" y="2400300"/>
            <a:ext cx="8124825" cy="8399463"/>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10709275" y="5183188"/>
            <a:ext cx="12753975" cy="255825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1735138" y="10799763"/>
            <a:ext cx="8124825" cy="2000885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625781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138" y="2400300"/>
            <a:ext cx="8124825" cy="8399463"/>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10709275" y="5183188"/>
            <a:ext cx="12753975" cy="2558256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35138" y="10799763"/>
            <a:ext cx="8124825" cy="2000885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31779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25192038" cy="3027363"/>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86049" name="Rectangle 33"/>
          <p:cNvSpPr>
            <a:spLocks noChangeArrowheads="1"/>
          </p:cNvSpPr>
          <p:nvPr userDrawn="1"/>
        </p:nvSpPr>
        <p:spPr bwMode="auto">
          <a:xfrm>
            <a:off x="536575" y="3582988"/>
            <a:ext cx="11934825" cy="3162935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86030" name="Text Box 14"/>
          <p:cNvSpPr txBox="1">
            <a:spLocks noChangeArrowheads="1"/>
          </p:cNvSpPr>
          <p:nvPr userDrawn="1"/>
        </p:nvSpPr>
        <p:spPr bwMode="auto">
          <a:xfrm>
            <a:off x="536575" y="35483800"/>
            <a:ext cx="16557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0306" tIns="35145" rIns="70306" bIns="35145">
            <a:spAutoFit/>
          </a:bodyPr>
          <a:lstStyle>
            <a:lvl1pPr defTabSz="704850">
              <a:defRPr>
                <a:solidFill>
                  <a:schemeClr val="tx1"/>
                </a:solidFill>
                <a:latin typeface="Arial" panose="020B0604020202020204" pitchFamily="34" charset="0"/>
              </a:defRPr>
            </a:lvl1pPr>
            <a:lvl2pPr marL="350838" defTabSz="704850">
              <a:defRPr>
                <a:solidFill>
                  <a:schemeClr val="tx1"/>
                </a:solidFill>
                <a:latin typeface="Arial" panose="020B0604020202020204" pitchFamily="34" charset="0"/>
              </a:defRPr>
            </a:lvl2pPr>
            <a:lvl3pPr marL="704850" defTabSz="704850">
              <a:defRPr>
                <a:solidFill>
                  <a:schemeClr val="tx1"/>
                </a:solidFill>
                <a:latin typeface="Arial" panose="020B0604020202020204" pitchFamily="34" charset="0"/>
              </a:defRPr>
            </a:lvl3pPr>
            <a:lvl4pPr marL="1055688" defTabSz="704850">
              <a:defRPr>
                <a:solidFill>
                  <a:schemeClr val="tx1"/>
                </a:solidFill>
                <a:latin typeface="Arial" panose="020B0604020202020204" pitchFamily="34" charset="0"/>
              </a:defRPr>
            </a:lvl4pPr>
            <a:lvl5pPr marL="1409700" defTabSz="704850">
              <a:defRPr>
                <a:solidFill>
                  <a:schemeClr val="tx1"/>
                </a:solidFill>
                <a:latin typeface="Arial" panose="020B0604020202020204" pitchFamily="34" charset="0"/>
              </a:defRPr>
            </a:lvl5pPr>
            <a:lvl6pPr marL="1866900" defTabSz="704850" fontAlgn="base">
              <a:spcBef>
                <a:spcPct val="0"/>
              </a:spcBef>
              <a:spcAft>
                <a:spcPct val="0"/>
              </a:spcAft>
              <a:defRPr>
                <a:solidFill>
                  <a:schemeClr val="tx1"/>
                </a:solidFill>
                <a:latin typeface="Arial" panose="020B0604020202020204" pitchFamily="34" charset="0"/>
              </a:defRPr>
            </a:lvl6pPr>
            <a:lvl7pPr marL="2324100" defTabSz="704850" fontAlgn="base">
              <a:spcBef>
                <a:spcPct val="0"/>
              </a:spcBef>
              <a:spcAft>
                <a:spcPct val="0"/>
              </a:spcAft>
              <a:defRPr>
                <a:solidFill>
                  <a:schemeClr val="tx1"/>
                </a:solidFill>
                <a:latin typeface="Arial" panose="020B0604020202020204" pitchFamily="34" charset="0"/>
              </a:defRPr>
            </a:lvl7pPr>
            <a:lvl8pPr marL="2781300" defTabSz="704850" fontAlgn="base">
              <a:spcBef>
                <a:spcPct val="0"/>
              </a:spcBef>
              <a:spcAft>
                <a:spcPct val="0"/>
              </a:spcAft>
              <a:defRPr>
                <a:solidFill>
                  <a:schemeClr val="tx1"/>
                </a:solidFill>
                <a:latin typeface="Arial" panose="020B0604020202020204" pitchFamily="34" charset="0"/>
              </a:defRPr>
            </a:lvl8pPr>
            <a:lvl9pPr marL="3238500" defTabSz="704850" fontAlgn="base">
              <a:spcBef>
                <a:spcPct val="0"/>
              </a:spcBef>
              <a:spcAft>
                <a:spcPct val="0"/>
              </a:spcAft>
              <a:defRPr>
                <a:solidFill>
                  <a:schemeClr val="tx1"/>
                </a:solidFill>
                <a:latin typeface="Arial" panose="020B0604020202020204" pitchFamily="34" charset="0"/>
              </a:defRPr>
            </a:lvl9pPr>
          </a:lstStyle>
          <a:p>
            <a:pPr eaLnBrk="0" hangingPunct="0">
              <a:lnSpc>
                <a:spcPct val="65000"/>
              </a:lnSpc>
              <a:spcBef>
                <a:spcPct val="50000"/>
              </a:spcBef>
            </a:pPr>
            <a:r>
              <a:rPr lang="en-US" altLang="bg-BG" sz="400" b="1">
                <a:solidFill>
                  <a:schemeClr val="bg2"/>
                </a:solidFill>
              </a:rPr>
              <a:t>TEMPLATE DESIGN © 2007</a:t>
            </a:r>
          </a:p>
          <a:p>
            <a:pPr eaLnBrk="0" hangingPunct="0">
              <a:lnSpc>
                <a:spcPct val="65000"/>
              </a:lnSpc>
              <a:spcBef>
                <a:spcPct val="50000"/>
              </a:spcBef>
            </a:pPr>
            <a:r>
              <a:rPr lang="en-US" altLang="bg-BG" sz="700" b="1">
                <a:solidFill>
                  <a:schemeClr val="bg2"/>
                </a:solidFill>
              </a:rPr>
              <a:t>www.PosterPresentations.com</a:t>
            </a:r>
          </a:p>
        </p:txBody>
      </p:sp>
      <p:sp>
        <p:nvSpPr>
          <p:cNvPr id="86031" name="Rectangle 15"/>
          <p:cNvSpPr>
            <a:spLocks noGrp="1" noChangeArrowheads="1"/>
          </p:cNvSpPr>
          <p:nvPr>
            <p:ph type="title"/>
          </p:nvPr>
        </p:nvSpPr>
        <p:spPr bwMode="auto">
          <a:xfrm>
            <a:off x="552450" y="296863"/>
            <a:ext cx="24061738"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0306" tIns="35145" rIns="70306" bIns="35145" numCol="1" anchor="ctr" anchorCtr="0" compatLnSpc="1">
            <a:prstTxWarp prst="textNoShape">
              <a:avLst/>
            </a:prstTxWarp>
          </a:bodyPr>
          <a:lstStyle/>
          <a:p>
            <a:pPr lvl="0"/>
            <a:r>
              <a:rPr lang="en-US" altLang="bg-BG" smtClean="0"/>
              <a:t>Click to edit Master title style</a:t>
            </a:r>
          </a:p>
        </p:txBody>
      </p:sp>
      <p:sp>
        <p:nvSpPr>
          <p:cNvPr id="86041" name="Rectangle 25"/>
          <p:cNvSpPr>
            <a:spLocks noChangeArrowheads="1"/>
          </p:cNvSpPr>
          <p:nvPr userDrawn="1"/>
        </p:nvSpPr>
        <p:spPr bwMode="auto">
          <a:xfrm>
            <a:off x="0" y="0"/>
            <a:ext cx="25192038" cy="35999738"/>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86056" name="Rectangle 40"/>
          <p:cNvSpPr>
            <a:spLocks noChangeArrowheads="1"/>
          </p:cNvSpPr>
          <p:nvPr userDrawn="1"/>
        </p:nvSpPr>
        <p:spPr bwMode="auto">
          <a:xfrm>
            <a:off x="12876213" y="3582988"/>
            <a:ext cx="11737975" cy="3162935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86060" name="Line 44"/>
          <p:cNvSpPr>
            <a:spLocks noChangeShapeType="1"/>
          </p:cNvSpPr>
          <p:nvPr userDrawn="1"/>
        </p:nvSpPr>
        <p:spPr bwMode="auto">
          <a:xfrm>
            <a:off x="0" y="3027363"/>
            <a:ext cx="25192038" cy="0"/>
          </a:xfrm>
          <a:prstGeom prst="line">
            <a:avLst/>
          </a:prstGeom>
          <a:noFill/>
          <a:ln w="2032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6616" tIns="356616" rIns="356616" bIns="356616">
            <a:spAutoFit/>
          </a:bodyPr>
          <a:lstStyle/>
          <a:p>
            <a:endParaRPr lang="bg-BG"/>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704850" rtl="0" fontAlgn="base">
        <a:spcBef>
          <a:spcPct val="0"/>
        </a:spcBef>
        <a:spcAft>
          <a:spcPct val="0"/>
        </a:spcAft>
        <a:defRPr sz="6800" kern="1200">
          <a:solidFill>
            <a:srgbClr val="FFFFFF"/>
          </a:solidFill>
          <a:latin typeface="+mj-lt"/>
          <a:ea typeface="+mj-ea"/>
          <a:cs typeface="+mj-cs"/>
        </a:defRPr>
      </a:lvl1pPr>
      <a:lvl2pPr algn="ctr" defTabSz="704850" rtl="0" fontAlgn="base">
        <a:spcBef>
          <a:spcPct val="0"/>
        </a:spcBef>
        <a:spcAft>
          <a:spcPct val="0"/>
        </a:spcAft>
        <a:defRPr sz="6800">
          <a:solidFill>
            <a:srgbClr val="FFFFFF"/>
          </a:solidFill>
          <a:latin typeface="Arial Black" panose="020B0A04020102020204" pitchFamily="34" charset="0"/>
        </a:defRPr>
      </a:lvl2pPr>
      <a:lvl3pPr algn="ctr" defTabSz="704850" rtl="0" fontAlgn="base">
        <a:spcBef>
          <a:spcPct val="0"/>
        </a:spcBef>
        <a:spcAft>
          <a:spcPct val="0"/>
        </a:spcAft>
        <a:defRPr sz="6800">
          <a:solidFill>
            <a:srgbClr val="FFFFFF"/>
          </a:solidFill>
          <a:latin typeface="Arial Black" panose="020B0A04020102020204" pitchFamily="34" charset="0"/>
        </a:defRPr>
      </a:lvl3pPr>
      <a:lvl4pPr algn="ctr" defTabSz="704850" rtl="0" fontAlgn="base">
        <a:spcBef>
          <a:spcPct val="0"/>
        </a:spcBef>
        <a:spcAft>
          <a:spcPct val="0"/>
        </a:spcAft>
        <a:defRPr sz="6800">
          <a:solidFill>
            <a:srgbClr val="FFFFFF"/>
          </a:solidFill>
          <a:latin typeface="Arial Black" panose="020B0A04020102020204" pitchFamily="34" charset="0"/>
        </a:defRPr>
      </a:lvl4pPr>
      <a:lvl5pPr algn="ctr" defTabSz="704850" rtl="0" fontAlgn="base">
        <a:spcBef>
          <a:spcPct val="0"/>
        </a:spcBef>
        <a:spcAft>
          <a:spcPct val="0"/>
        </a:spcAft>
        <a:defRPr sz="6800">
          <a:solidFill>
            <a:srgbClr val="FFFFFF"/>
          </a:solidFill>
          <a:latin typeface="Arial Black" panose="020B0A04020102020204" pitchFamily="34" charset="0"/>
        </a:defRPr>
      </a:lvl5pPr>
      <a:lvl6pPr marL="457200" algn="ctr" defTabSz="704850" rtl="0" fontAlgn="base">
        <a:spcBef>
          <a:spcPct val="0"/>
        </a:spcBef>
        <a:spcAft>
          <a:spcPct val="0"/>
        </a:spcAft>
        <a:defRPr sz="6800">
          <a:solidFill>
            <a:srgbClr val="FFFFFF"/>
          </a:solidFill>
          <a:latin typeface="Arial Black" panose="020B0A04020102020204" pitchFamily="34" charset="0"/>
        </a:defRPr>
      </a:lvl6pPr>
      <a:lvl7pPr marL="914400" algn="ctr" defTabSz="704850" rtl="0" fontAlgn="base">
        <a:spcBef>
          <a:spcPct val="0"/>
        </a:spcBef>
        <a:spcAft>
          <a:spcPct val="0"/>
        </a:spcAft>
        <a:defRPr sz="6800">
          <a:solidFill>
            <a:srgbClr val="FFFFFF"/>
          </a:solidFill>
          <a:latin typeface="Arial Black" panose="020B0A04020102020204" pitchFamily="34" charset="0"/>
        </a:defRPr>
      </a:lvl7pPr>
      <a:lvl8pPr marL="1371600" algn="ctr" defTabSz="704850" rtl="0" fontAlgn="base">
        <a:spcBef>
          <a:spcPct val="0"/>
        </a:spcBef>
        <a:spcAft>
          <a:spcPct val="0"/>
        </a:spcAft>
        <a:defRPr sz="6800">
          <a:solidFill>
            <a:srgbClr val="FFFFFF"/>
          </a:solidFill>
          <a:latin typeface="Arial Black" panose="020B0A04020102020204" pitchFamily="34" charset="0"/>
        </a:defRPr>
      </a:lvl8pPr>
      <a:lvl9pPr marL="1828800" algn="ctr" defTabSz="704850" rtl="0" fontAlgn="base">
        <a:spcBef>
          <a:spcPct val="0"/>
        </a:spcBef>
        <a:spcAft>
          <a:spcPct val="0"/>
        </a:spcAft>
        <a:defRPr sz="6800">
          <a:solidFill>
            <a:srgbClr val="FFFFFF"/>
          </a:solidFill>
          <a:latin typeface="Arial Black" panose="020B0A04020102020204" pitchFamily="34" charset="0"/>
        </a:defRPr>
      </a:lvl9pPr>
    </p:titleStyle>
    <p:bodyStyle>
      <a:lvl1pPr marL="263525" indent="-263525" algn="l" defTabSz="704850" rtl="0" fontAlgn="base">
        <a:spcBef>
          <a:spcPct val="20000"/>
        </a:spcBef>
        <a:spcAft>
          <a:spcPct val="0"/>
        </a:spcAft>
        <a:buChar char="•"/>
        <a:defRPr sz="2300" kern="1200">
          <a:solidFill>
            <a:schemeClr val="tx1"/>
          </a:solidFill>
          <a:latin typeface="+mn-lt"/>
          <a:ea typeface="+mn-ea"/>
          <a:cs typeface="+mn-cs"/>
        </a:defRPr>
      </a:lvl1pPr>
      <a:lvl2pPr marL="569913" indent="-219075" algn="l" defTabSz="704850" rtl="0" fontAlgn="base">
        <a:spcBef>
          <a:spcPct val="20000"/>
        </a:spcBef>
        <a:spcAft>
          <a:spcPct val="0"/>
        </a:spcAft>
        <a:buChar char="–"/>
        <a:defRPr sz="2300" kern="1200">
          <a:solidFill>
            <a:schemeClr val="tx1"/>
          </a:solidFill>
          <a:latin typeface="+mn-lt"/>
          <a:ea typeface="+mn-ea"/>
          <a:cs typeface="+mn-cs"/>
        </a:defRPr>
      </a:lvl2pPr>
      <a:lvl3pPr marL="881063" indent="-176213" algn="l" defTabSz="704850" rtl="0" fontAlgn="base">
        <a:spcBef>
          <a:spcPct val="20000"/>
        </a:spcBef>
        <a:spcAft>
          <a:spcPct val="0"/>
        </a:spcAft>
        <a:buChar char="•"/>
        <a:defRPr kern="1200">
          <a:solidFill>
            <a:schemeClr val="tx1"/>
          </a:solidFill>
          <a:latin typeface="+mn-lt"/>
          <a:ea typeface="+mn-ea"/>
          <a:cs typeface="+mn-cs"/>
        </a:defRPr>
      </a:lvl3pPr>
      <a:lvl4pPr marL="1231900" indent="-176213" algn="l" defTabSz="704850" rtl="0" fontAlgn="base">
        <a:spcBef>
          <a:spcPct val="20000"/>
        </a:spcBef>
        <a:spcAft>
          <a:spcPct val="0"/>
        </a:spcAft>
        <a:buChar char="–"/>
        <a:defRPr sz="1400" kern="1200">
          <a:solidFill>
            <a:schemeClr val="tx1"/>
          </a:solidFill>
          <a:latin typeface="+mn-lt"/>
          <a:ea typeface="+mn-ea"/>
          <a:cs typeface="+mn-cs"/>
        </a:defRPr>
      </a:lvl4pPr>
      <a:lvl5pPr marL="1585913" indent="-176213" algn="l" defTabSz="704850" rtl="0" fontAlgn="base">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25192038" cy="46037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80227" name="Rectangle 3"/>
          <p:cNvSpPr>
            <a:spLocks noChangeArrowheads="1"/>
          </p:cNvSpPr>
          <p:nvPr userDrawn="1"/>
        </p:nvSpPr>
        <p:spPr bwMode="auto">
          <a:xfrm>
            <a:off x="536575" y="5256213"/>
            <a:ext cx="5726113" cy="29962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80228" name="Rectangle 4"/>
          <p:cNvSpPr>
            <a:spLocks noChangeArrowheads="1"/>
          </p:cNvSpPr>
          <p:nvPr userDrawn="1"/>
        </p:nvSpPr>
        <p:spPr bwMode="auto">
          <a:xfrm>
            <a:off x="0" y="4603750"/>
            <a:ext cx="25192038" cy="141288"/>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80229" name="Text Box 5"/>
          <p:cNvSpPr txBox="1">
            <a:spLocks noChangeArrowheads="1"/>
          </p:cNvSpPr>
          <p:nvPr userDrawn="1"/>
        </p:nvSpPr>
        <p:spPr bwMode="auto">
          <a:xfrm>
            <a:off x="349250" y="35483800"/>
            <a:ext cx="14446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0306" tIns="35145" rIns="70306" bIns="35145">
            <a:spAutoFit/>
          </a:bodyPr>
          <a:lstStyle>
            <a:lvl1pPr defTabSz="704850">
              <a:defRPr>
                <a:solidFill>
                  <a:schemeClr val="tx1"/>
                </a:solidFill>
                <a:latin typeface="Arial" panose="020B0604020202020204" pitchFamily="34" charset="0"/>
              </a:defRPr>
            </a:lvl1pPr>
            <a:lvl2pPr marL="350838" defTabSz="704850">
              <a:defRPr>
                <a:solidFill>
                  <a:schemeClr val="tx1"/>
                </a:solidFill>
                <a:latin typeface="Arial" panose="020B0604020202020204" pitchFamily="34" charset="0"/>
              </a:defRPr>
            </a:lvl2pPr>
            <a:lvl3pPr marL="704850" defTabSz="704850">
              <a:defRPr>
                <a:solidFill>
                  <a:schemeClr val="tx1"/>
                </a:solidFill>
                <a:latin typeface="Arial" panose="020B0604020202020204" pitchFamily="34" charset="0"/>
              </a:defRPr>
            </a:lvl3pPr>
            <a:lvl4pPr marL="1055688" defTabSz="704850">
              <a:defRPr>
                <a:solidFill>
                  <a:schemeClr val="tx1"/>
                </a:solidFill>
                <a:latin typeface="Arial" panose="020B0604020202020204" pitchFamily="34" charset="0"/>
              </a:defRPr>
            </a:lvl4pPr>
            <a:lvl5pPr marL="1409700" defTabSz="704850">
              <a:defRPr>
                <a:solidFill>
                  <a:schemeClr val="tx1"/>
                </a:solidFill>
                <a:latin typeface="Arial" panose="020B0604020202020204" pitchFamily="34" charset="0"/>
              </a:defRPr>
            </a:lvl5pPr>
            <a:lvl6pPr marL="1866900" defTabSz="704850" fontAlgn="base">
              <a:spcBef>
                <a:spcPct val="0"/>
              </a:spcBef>
              <a:spcAft>
                <a:spcPct val="0"/>
              </a:spcAft>
              <a:defRPr>
                <a:solidFill>
                  <a:schemeClr val="tx1"/>
                </a:solidFill>
                <a:latin typeface="Arial" panose="020B0604020202020204" pitchFamily="34" charset="0"/>
              </a:defRPr>
            </a:lvl6pPr>
            <a:lvl7pPr marL="2324100" defTabSz="704850" fontAlgn="base">
              <a:spcBef>
                <a:spcPct val="0"/>
              </a:spcBef>
              <a:spcAft>
                <a:spcPct val="0"/>
              </a:spcAft>
              <a:defRPr>
                <a:solidFill>
                  <a:schemeClr val="tx1"/>
                </a:solidFill>
                <a:latin typeface="Arial" panose="020B0604020202020204" pitchFamily="34" charset="0"/>
              </a:defRPr>
            </a:lvl7pPr>
            <a:lvl8pPr marL="2781300" defTabSz="704850" fontAlgn="base">
              <a:spcBef>
                <a:spcPct val="0"/>
              </a:spcBef>
              <a:spcAft>
                <a:spcPct val="0"/>
              </a:spcAft>
              <a:defRPr>
                <a:solidFill>
                  <a:schemeClr val="tx1"/>
                </a:solidFill>
                <a:latin typeface="Arial" panose="020B0604020202020204" pitchFamily="34" charset="0"/>
              </a:defRPr>
            </a:lvl8pPr>
            <a:lvl9pPr marL="3238500" defTabSz="704850" fontAlgn="base">
              <a:spcBef>
                <a:spcPct val="0"/>
              </a:spcBef>
              <a:spcAft>
                <a:spcPct val="0"/>
              </a:spcAft>
              <a:defRPr>
                <a:solidFill>
                  <a:schemeClr val="tx1"/>
                </a:solidFill>
                <a:latin typeface="Arial" panose="020B0604020202020204" pitchFamily="34" charset="0"/>
              </a:defRPr>
            </a:lvl9pPr>
          </a:lstStyle>
          <a:p>
            <a:pPr eaLnBrk="0" hangingPunct="0">
              <a:lnSpc>
                <a:spcPct val="65000"/>
              </a:lnSpc>
              <a:spcBef>
                <a:spcPct val="50000"/>
              </a:spcBef>
            </a:pPr>
            <a:r>
              <a:rPr lang="en-US" altLang="bg-BG" sz="400" b="1">
                <a:solidFill>
                  <a:schemeClr val="bg2"/>
                </a:solidFill>
              </a:rPr>
              <a:t>POSTER TEMPLATE BY:</a:t>
            </a:r>
          </a:p>
          <a:p>
            <a:pPr eaLnBrk="0" hangingPunct="0">
              <a:lnSpc>
                <a:spcPct val="65000"/>
              </a:lnSpc>
              <a:spcBef>
                <a:spcPct val="50000"/>
              </a:spcBef>
            </a:pPr>
            <a:r>
              <a:rPr lang="en-US" altLang="bg-BG" sz="700" b="1">
                <a:solidFill>
                  <a:schemeClr val="bg2"/>
                </a:solidFill>
              </a:rPr>
              <a:t>www.PosterPresentations.com</a:t>
            </a:r>
          </a:p>
        </p:txBody>
      </p:sp>
      <p:sp>
        <p:nvSpPr>
          <p:cNvPr id="180230" name="Rectangle 6"/>
          <p:cNvSpPr>
            <a:spLocks noGrp="1" noChangeArrowheads="1"/>
          </p:cNvSpPr>
          <p:nvPr>
            <p:ph type="title"/>
          </p:nvPr>
        </p:nvSpPr>
        <p:spPr bwMode="auto">
          <a:xfrm>
            <a:off x="552450" y="1392238"/>
            <a:ext cx="24061738" cy="240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0306" tIns="35145" rIns="70306" bIns="35145" numCol="1" anchor="ctr" anchorCtr="0" compatLnSpc="1">
            <a:prstTxWarp prst="textNoShape">
              <a:avLst/>
            </a:prstTxWarp>
          </a:bodyPr>
          <a:lstStyle/>
          <a:p>
            <a:pPr lvl="0"/>
            <a:r>
              <a:rPr lang="en-US" altLang="bg-BG" smtClean="0"/>
              <a:t>Click to edit Master title style</a:t>
            </a:r>
          </a:p>
        </p:txBody>
      </p:sp>
      <p:sp>
        <p:nvSpPr>
          <p:cNvPr id="180231" name="Rectangle 7"/>
          <p:cNvSpPr>
            <a:spLocks noGrp="1" noChangeArrowheads="1"/>
          </p:cNvSpPr>
          <p:nvPr>
            <p:ph type="body" idx="1"/>
          </p:nvPr>
        </p:nvSpPr>
        <p:spPr bwMode="auto">
          <a:xfrm>
            <a:off x="536575" y="5256213"/>
            <a:ext cx="5726113" cy="299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1586" tIns="351586" rIns="351586" bIns="351586" numCol="1" anchor="t" anchorCtr="0" compatLnSpc="1">
            <a:prstTxWarp prst="textNoShape">
              <a:avLst/>
            </a:prstTxWarp>
          </a:bodyPr>
          <a:lstStyle/>
          <a:p>
            <a:pPr lvl="0"/>
            <a:r>
              <a:rPr lang="en-US" altLang="bg-BG" smtClean="0"/>
              <a:t>Click to edit Master text styles</a:t>
            </a:r>
          </a:p>
          <a:p>
            <a:pPr lvl="1"/>
            <a:r>
              <a:rPr lang="en-US" altLang="bg-BG" smtClean="0"/>
              <a:t>Second level</a:t>
            </a:r>
          </a:p>
        </p:txBody>
      </p:sp>
      <p:sp>
        <p:nvSpPr>
          <p:cNvPr id="180232" name="Rectangle 8"/>
          <p:cNvSpPr>
            <a:spLocks noChangeArrowheads="1"/>
          </p:cNvSpPr>
          <p:nvPr userDrawn="1"/>
        </p:nvSpPr>
        <p:spPr bwMode="auto">
          <a:xfrm>
            <a:off x="0" y="0"/>
            <a:ext cx="25192038" cy="35999738"/>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80233" name="Rectangle 9"/>
          <p:cNvSpPr>
            <a:spLocks noChangeArrowheads="1"/>
          </p:cNvSpPr>
          <p:nvPr userDrawn="1"/>
        </p:nvSpPr>
        <p:spPr bwMode="auto">
          <a:xfrm>
            <a:off x="6596063" y="5256213"/>
            <a:ext cx="11917362" cy="29962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80235" name="Rectangle 11"/>
          <p:cNvSpPr>
            <a:spLocks noChangeArrowheads="1"/>
          </p:cNvSpPr>
          <p:nvPr userDrawn="1"/>
        </p:nvSpPr>
        <p:spPr bwMode="auto">
          <a:xfrm>
            <a:off x="18883313" y="5256213"/>
            <a:ext cx="5730875" cy="29962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704850" rtl="0" fontAlgn="base">
        <a:spcBef>
          <a:spcPct val="0"/>
        </a:spcBef>
        <a:spcAft>
          <a:spcPct val="0"/>
        </a:spcAft>
        <a:defRPr sz="6600" kern="1200">
          <a:solidFill>
            <a:schemeClr val="tx2"/>
          </a:solidFill>
          <a:latin typeface="+mj-lt"/>
          <a:ea typeface="+mj-ea"/>
          <a:cs typeface="+mj-cs"/>
        </a:defRPr>
      </a:lvl1pPr>
      <a:lvl2pPr algn="ctr" defTabSz="704850" rtl="0" fontAlgn="base">
        <a:spcBef>
          <a:spcPct val="0"/>
        </a:spcBef>
        <a:spcAft>
          <a:spcPct val="0"/>
        </a:spcAft>
        <a:defRPr sz="6600">
          <a:solidFill>
            <a:schemeClr val="tx2"/>
          </a:solidFill>
          <a:latin typeface="Arial Black" panose="020B0A04020102020204" pitchFamily="34" charset="0"/>
        </a:defRPr>
      </a:lvl2pPr>
      <a:lvl3pPr algn="ctr" defTabSz="704850" rtl="0" fontAlgn="base">
        <a:spcBef>
          <a:spcPct val="0"/>
        </a:spcBef>
        <a:spcAft>
          <a:spcPct val="0"/>
        </a:spcAft>
        <a:defRPr sz="6600">
          <a:solidFill>
            <a:schemeClr val="tx2"/>
          </a:solidFill>
          <a:latin typeface="Arial Black" panose="020B0A04020102020204" pitchFamily="34" charset="0"/>
        </a:defRPr>
      </a:lvl3pPr>
      <a:lvl4pPr algn="ctr" defTabSz="704850" rtl="0" fontAlgn="base">
        <a:spcBef>
          <a:spcPct val="0"/>
        </a:spcBef>
        <a:spcAft>
          <a:spcPct val="0"/>
        </a:spcAft>
        <a:defRPr sz="6600">
          <a:solidFill>
            <a:schemeClr val="tx2"/>
          </a:solidFill>
          <a:latin typeface="Arial Black" panose="020B0A04020102020204" pitchFamily="34" charset="0"/>
        </a:defRPr>
      </a:lvl4pPr>
      <a:lvl5pPr algn="ctr" defTabSz="704850" rtl="0" fontAlgn="base">
        <a:spcBef>
          <a:spcPct val="0"/>
        </a:spcBef>
        <a:spcAft>
          <a:spcPct val="0"/>
        </a:spcAft>
        <a:defRPr sz="6600">
          <a:solidFill>
            <a:schemeClr val="tx2"/>
          </a:solidFill>
          <a:latin typeface="Arial Black" panose="020B0A04020102020204" pitchFamily="34" charset="0"/>
        </a:defRPr>
      </a:lvl5pPr>
      <a:lvl6pPr marL="457200" algn="ctr" defTabSz="704850" rtl="0" fontAlgn="base">
        <a:spcBef>
          <a:spcPct val="0"/>
        </a:spcBef>
        <a:spcAft>
          <a:spcPct val="0"/>
        </a:spcAft>
        <a:defRPr sz="6600">
          <a:solidFill>
            <a:schemeClr val="tx2"/>
          </a:solidFill>
          <a:latin typeface="Arial Black" panose="020B0A04020102020204" pitchFamily="34" charset="0"/>
        </a:defRPr>
      </a:lvl6pPr>
      <a:lvl7pPr marL="914400" algn="ctr" defTabSz="704850" rtl="0" fontAlgn="base">
        <a:spcBef>
          <a:spcPct val="0"/>
        </a:spcBef>
        <a:spcAft>
          <a:spcPct val="0"/>
        </a:spcAft>
        <a:defRPr sz="6600">
          <a:solidFill>
            <a:schemeClr val="tx2"/>
          </a:solidFill>
          <a:latin typeface="Arial Black" panose="020B0A04020102020204" pitchFamily="34" charset="0"/>
        </a:defRPr>
      </a:lvl7pPr>
      <a:lvl8pPr marL="1371600" algn="ctr" defTabSz="704850" rtl="0" fontAlgn="base">
        <a:spcBef>
          <a:spcPct val="0"/>
        </a:spcBef>
        <a:spcAft>
          <a:spcPct val="0"/>
        </a:spcAft>
        <a:defRPr sz="6600">
          <a:solidFill>
            <a:schemeClr val="tx2"/>
          </a:solidFill>
          <a:latin typeface="Arial Black" panose="020B0A04020102020204" pitchFamily="34" charset="0"/>
        </a:defRPr>
      </a:lvl8pPr>
      <a:lvl9pPr marL="1828800" algn="ctr" defTabSz="704850" rtl="0" fontAlgn="base">
        <a:spcBef>
          <a:spcPct val="0"/>
        </a:spcBef>
        <a:spcAft>
          <a:spcPct val="0"/>
        </a:spcAft>
        <a:defRPr sz="6600">
          <a:solidFill>
            <a:schemeClr val="tx2"/>
          </a:solidFill>
          <a:latin typeface="Arial Black" panose="020B0A04020102020204" pitchFamily="34" charset="0"/>
        </a:defRPr>
      </a:lvl9pPr>
    </p:titleStyle>
    <p:bodyStyle>
      <a:lvl1pPr marL="263525" indent="-263525" algn="l" defTabSz="704850" rtl="0" fontAlgn="base">
        <a:spcBef>
          <a:spcPct val="20000"/>
        </a:spcBef>
        <a:spcAft>
          <a:spcPct val="0"/>
        </a:spcAft>
        <a:buChar char="•"/>
        <a:defRPr sz="2300" kern="1200">
          <a:solidFill>
            <a:schemeClr val="tx1"/>
          </a:solidFill>
          <a:latin typeface="+mn-lt"/>
          <a:ea typeface="+mn-ea"/>
          <a:cs typeface="+mn-cs"/>
        </a:defRPr>
      </a:lvl1pPr>
      <a:lvl2pPr marL="569913" indent="-219075" algn="l" defTabSz="704850" rtl="0" fontAlgn="base">
        <a:spcBef>
          <a:spcPct val="20000"/>
        </a:spcBef>
        <a:spcAft>
          <a:spcPct val="0"/>
        </a:spcAft>
        <a:buChar char="–"/>
        <a:defRPr sz="2300" kern="1200">
          <a:solidFill>
            <a:schemeClr val="tx1"/>
          </a:solidFill>
          <a:latin typeface="+mn-lt"/>
          <a:ea typeface="+mn-ea"/>
          <a:cs typeface="+mn-cs"/>
        </a:defRPr>
      </a:lvl2pPr>
      <a:lvl3pPr marL="881063" indent="-176213" algn="l" defTabSz="704850" rtl="0" fontAlgn="base">
        <a:spcBef>
          <a:spcPct val="20000"/>
        </a:spcBef>
        <a:spcAft>
          <a:spcPct val="0"/>
        </a:spcAft>
        <a:buChar char="•"/>
        <a:defRPr kern="1200">
          <a:solidFill>
            <a:schemeClr val="tx1"/>
          </a:solidFill>
          <a:latin typeface="+mn-lt"/>
          <a:ea typeface="+mn-ea"/>
          <a:cs typeface="+mn-cs"/>
        </a:defRPr>
      </a:lvl3pPr>
      <a:lvl4pPr marL="1231900" indent="-176213" algn="l" defTabSz="704850" rtl="0" fontAlgn="base">
        <a:spcBef>
          <a:spcPct val="20000"/>
        </a:spcBef>
        <a:spcAft>
          <a:spcPct val="0"/>
        </a:spcAft>
        <a:buChar char="–"/>
        <a:defRPr sz="1400" kern="1200">
          <a:solidFill>
            <a:schemeClr val="tx1"/>
          </a:solidFill>
          <a:latin typeface="+mn-lt"/>
          <a:ea typeface="+mn-ea"/>
          <a:cs typeface="+mn-cs"/>
        </a:defRPr>
      </a:lvl4pPr>
      <a:lvl5pPr marL="1585913" indent="-176213" algn="l" defTabSz="704850" rtl="0" fontAlgn="base">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25192038" cy="46037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81251" name="Rectangle 3"/>
          <p:cNvSpPr>
            <a:spLocks noChangeArrowheads="1"/>
          </p:cNvSpPr>
          <p:nvPr userDrawn="1"/>
        </p:nvSpPr>
        <p:spPr bwMode="auto">
          <a:xfrm>
            <a:off x="396875" y="5256213"/>
            <a:ext cx="24317325" cy="29962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81252" name="Rectangle 4"/>
          <p:cNvSpPr>
            <a:spLocks noChangeArrowheads="1"/>
          </p:cNvSpPr>
          <p:nvPr userDrawn="1"/>
        </p:nvSpPr>
        <p:spPr bwMode="auto">
          <a:xfrm>
            <a:off x="0" y="4603750"/>
            <a:ext cx="25192038" cy="141288"/>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81253" name="Text Box 5"/>
          <p:cNvSpPr txBox="1">
            <a:spLocks noChangeArrowheads="1"/>
          </p:cNvSpPr>
          <p:nvPr userDrawn="1"/>
        </p:nvSpPr>
        <p:spPr bwMode="auto">
          <a:xfrm>
            <a:off x="349250" y="35483800"/>
            <a:ext cx="14446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0306" tIns="35145" rIns="70306" bIns="35145">
            <a:spAutoFit/>
          </a:bodyPr>
          <a:lstStyle>
            <a:lvl1pPr defTabSz="704850">
              <a:defRPr>
                <a:solidFill>
                  <a:schemeClr val="tx1"/>
                </a:solidFill>
                <a:latin typeface="Arial" panose="020B0604020202020204" pitchFamily="34" charset="0"/>
              </a:defRPr>
            </a:lvl1pPr>
            <a:lvl2pPr marL="350838" defTabSz="704850">
              <a:defRPr>
                <a:solidFill>
                  <a:schemeClr val="tx1"/>
                </a:solidFill>
                <a:latin typeface="Arial" panose="020B0604020202020204" pitchFamily="34" charset="0"/>
              </a:defRPr>
            </a:lvl2pPr>
            <a:lvl3pPr marL="704850" defTabSz="704850">
              <a:defRPr>
                <a:solidFill>
                  <a:schemeClr val="tx1"/>
                </a:solidFill>
                <a:latin typeface="Arial" panose="020B0604020202020204" pitchFamily="34" charset="0"/>
              </a:defRPr>
            </a:lvl3pPr>
            <a:lvl4pPr marL="1055688" defTabSz="704850">
              <a:defRPr>
                <a:solidFill>
                  <a:schemeClr val="tx1"/>
                </a:solidFill>
                <a:latin typeface="Arial" panose="020B0604020202020204" pitchFamily="34" charset="0"/>
              </a:defRPr>
            </a:lvl4pPr>
            <a:lvl5pPr marL="1409700" defTabSz="704850">
              <a:defRPr>
                <a:solidFill>
                  <a:schemeClr val="tx1"/>
                </a:solidFill>
                <a:latin typeface="Arial" panose="020B0604020202020204" pitchFamily="34" charset="0"/>
              </a:defRPr>
            </a:lvl5pPr>
            <a:lvl6pPr marL="1866900" defTabSz="704850" fontAlgn="base">
              <a:spcBef>
                <a:spcPct val="0"/>
              </a:spcBef>
              <a:spcAft>
                <a:spcPct val="0"/>
              </a:spcAft>
              <a:defRPr>
                <a:solidFill>
                  <a:schemeClr val="tx1"/>
                </a:solidFill>
                <a:latin typeface="Arial" panose="020B0604020202020204" pitchFamily="34" charset="0"/>
              </a:defRPr>
            </a:lvl6pPr>
            <a:lvl7pPr marL="2324100" defTabSz="704850" fontAlgn="base">
              <a:spcBef>
                <a:spcPct val="0"/>
              </a:spcBef>
              <a:spcAft>
                <a:spcPct val="0"/>
              </a:spcAft>
              <a:defRPr>
                <a:solidFill>
                  <a:schemeClr val="tx1"/>
                </a:solidFill>
                <a:latin typeface="Arial" panose="020B0604020202020204" pitchFamily="34" charset="0"/>
              </a:defRPr>
            </a:lvl7pPr>
            <a:lvl8pPr marL="2781300" defTabSz="704850" fontAlgn="base">
              <a:spcBef>
                <a:spcPct val="0"/>
              </a:spcBef>
              <a:spcAft>
                <a:spcPct val="0"/>
              </a:spcAft>
              <a:defRPr>
                <a:solidFill>
                  <a:schemeClr val="tx1"/>
                </a:solidFill>
                <a:latin typeface="Arial" panose="020B0604020202020204" pitchFamily="34" charset="0"/>
              </a:defRPr>
            </a:lvl8pPr>
            <a:lvl9pPr marL="3238500" defTabSz="704850" fontAlgn="base">
              <a:spcBef>
                <a:spcPct val="0"/>
              </a:spcBef>
              <a:spcAft>
                <a:spcPct val="0"/>
              </a:spcAft>
              <a:defRPr>
                <a:solidFill>
                  <a:schemeClr val="tx1"/>
                </a:solidFill>
                <a:latin typeface="Arial" panose="020B0604020202020204" pitchFamily="34" charset="0"/>
              </a:defRPr>
            </a:lvl9pPr>
          </a:lstStyle>
          <a:p>
            <a:pPr eaLnBrk="0" hangingPunct="0">
              <a:lnSpc>
                <a:spcPct val="65000"/>
              </a:lnSpc>
              <a:spcBef>
                <a:spcPct val="50000"/>
              </a:spcBef>
            </a:pPr>
            <a:r>
              <a:rPr lang="en-US" altLang="bg-BG" sz="400" b="1">
                <a:solidFill>
                  <a:schemeClr val="bg2"/>
                </a:solidFill>
              </a:rPr>
              <a:t>POSTER TEMPLATE BY:</a:t>
            </a:r>
          </a:p>
          <a:p>
            <a:pPr eaLnBrk="0" hangingPunct="0">
              <a:lnSpc>
                <a:spcPct val="65000"/>
              </a:lnSpc>
              <a:spcBef>
                <a:spcPct val="50000"/>
              </a:spcBef>
            </a:pPr>
            <a:r>
              <a:rPr lang="en-US" altLang="bg-BG" sz="700" b="1">
                <a:solidFill>
                  <a:schemeClr val="bg2"/>
                </a:solidFill>
              </a:rPr>
              <a:t>www.PosterPresentations.com</a:t>
            </a:r>
          </a:p>
        </p:txBody>
      </p:sp>
      <p:sp>
        <p:nvSpPr>
          <p:cNvPr id="181254" name="Rectangle 6"/>
          <p:cNvSpPr>
            <a:spLocks noGrp="1" noChangeArrowheads="1"/>
          </p:cNvSpPr>
          <p:nvPr>
            <p:ph type="title"/>
          </p:nvPr>
        </p:nvSpPr>
        <p:spPr bwMode="auto">
          <a:xfrm>
            <a:off x="552450" y="1392238"/>
            <a:ext cx="24061738" cy="240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0306" tIns="35145" rIns="70306" bIns="35145" numCol="1" anchor="ctr" anchorCtr="0" compatLnSpc="1">
            <a:prstTxWarp prst="textNoShape">
              <a:avLst/>
            </a:prstTxWarp>
          </a:bodyPr>
          <a:lstStyle/>
          <a:p>
            <a:pPr lvl="0"/>
            <a:r>
              <a:rPr lang="en-US" altLang="bg-BG" smtClean="0"/>
              <a:t>Click to edit Master title style</a:t>
            </a:r>
          </a:p>
        </p:txBody>
      </p:sp>
      <p:sp>
        <p:nvSpPr>
          <p:cNvPr id="181255" name="Rectangle 7"/>
          <p:cNvSpPr>
            <a:spLocks noGrp="1" noChangeArrowheads="1"/>
          </p:cNvSpPr>
          <p:nvPr>
            <p:ph type="body" idx="1"/>
          </p:nvPr>
        </p:nvSpPr>
        <p:spPr bwMode="auto">
          <a:xfrm>
            <a:off x="396875" y="5256213"/>
            <a:ext cx="24217313" cy="299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1586" tIns="351586" rIns="351586" bIns="351586" numCol="1" anchor="t" anchorCtr="0" compatLnSpc="1">
            <a:prstTxWarp prst="textNoShape">
              <a:avLst/>
            </a:prstTxWarp>
          </a:bodyPr>
          <a:lstStyle/>
          <a:p>
            <a:pPr lvl="0"/>
            <a:r>
              <a:rPr lang="en-US" altLang="bg-BG" smtClean="0"/>
              <a:t>Click to edit Master text styles</a:t>
            </a:r>
          </a:p>
          <a:p>
            <a:pPr lvl="1"/>
            <a:r>
              <a:rPr lang="en-US" altLang="bg-BG" smtClean="0"/>
              <a:t>Second level</a:t>
            </a:r>
          </a:p>
        </p:txBody>
      </p:sp>
      <p:sp>
        <p:nvSpPr>
          <p:cNvPr id="181256" name="Rectangle 8"/>
          <p:cNvSpPr>
            <a:spLocks noChangeArrowheads="1"/>
          </p:cNvSpPr>
          <p:nvPr userDrawn="1"/>
        </p:nvSpPr>
        <p:spPr bwMode="auto">
          <a:xfrm>
            <a:off x="0" y="0"/>
            <a:ext cx="25192038" cy="35999738"/>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704850" rtl="0" fontAlgn="base">
        <a:spcBef>
          <a:spcPct val="0"/>
        </a:spcBef>
        <a:spcAft>
          <a:spcPct val="0"/>
        </a:spcAft>
        <a:defRPr sz="6600" kern="1200">
          <a:solidFill>
            <a:schemeClr val="tx2"/>
          </a:solidFill>
          <a:latin typeface="+mj-lt"/>
          <a:ea typeface="+mj-ea"/>
          <a:cs typeface="+mj-cs"/>
        </a:defRPr>
      </a:lvl1pPr>
      <a:lvl2pPr algn="ctr" defTabSz="704850" rtl="0" fontAlgn="base">
        <a:spcBef>
          <a:spcPct val="0"/>
        </a:spcBef>
        <a:spcAft>
          <a:spcPct val="0"/>
        </a:spcAft>
        <a:defRPr sz="6600">
          <a:solidFill>
            <a:schemeClr val="tx2"/>
          </a:solidFill>
          <a:latin typeface="Arial Black" panose="020B0A04020102020204" pitchFamily="34" charset="0"/>
        </a:defRPr>
      </a:lvl2pPr>
      <a:lvl3pPr algn="ctr" defTabSz="704850" rtl="0" fontAlgn="base">
        <a:spcBef>
          <a:spcPct val="0"/>
        </a:spcBef>
        <a:spcAft>
          <a:spcPct val="0"/>
        </a:spcAft>
        <a:defRPr sz="6600">
          <a:solidFill>
            <a:schemeClr val="tx2"/>
          </a:solidFill>
          <a:latin typeface="Arial Black" panose="020B0A04020102020204" pitchFamily="34" charset="0"/>
        </a:defRPr>
      </a:lvl3pPr>
      <a:lvl4pPr algn="ctr" defTabSz="704850" rtl="0" fontAlgn="base">
        <a:spcBef>
          <a:spcPct val="0"/>
        </a:spcBef>
        <a:spcAft>
          <a:spcPct val="0"/>
        </a:spcAft>
        <a:defRPr sz="6600">
          <a:solidFill>
            <a:schemeClr val="tx2"/>
          </a:solidFill>
          <a:latin typeface="Arial Black" panose="020B0A04020102020204" pitchFamily="34" charset="0"/>
        </a:defRPr>
      </a:lvl4pPr>
      <a:lvl5pPr algn="ctr" defTabSz="704850" rtl="0" fontAlgn="base">
        <a:spcBef>
          <a:spcPct val="0"/>
        </a:spcBef>
        <a:spcAft>
          <a:spcPct val="0"/>
        </a:spcAft>
        <a:defRPr sz="6600">
          <a:solidFill>
            <a:schemeClr val="tx2"/>
          </a:solidFill>
          <a:latin typeface="Arial Black" panose="020B0A04020102020204" pitchFamily="34" charset="0"/>
        </a:defRPr>
      </a:lvl5pPr>
      <a:lvl6pPr marL="457200" algn="ctr" defTabSz="704850" rtl="0" fontAlgn="base">
        <a:spcBef>
          <a:spcPct val="0"/>
        </a:spcBef>
        <a:spcAft>
          <a:spcPct val="0"/>
        </a:spcAft>
        <a:defRPr sz="6600">
          <a:solidFill>
            <a:schemeClr val="tx2"/>
          </a:solidFill>
          <a:latin typeface="Arial Black" panose="020B0A04020102020204" pitchFamily="34" charset="0"/>
        </a:defRPr>
      </a:lvl6pPr>
      <a:lvl7pPr marL="914400" algn="ctr" defTabSz="704850" rtl="0" fontAlgn="base">
        <a:spcBef>
          <a:spcPct val="0"/>
        </a:spcBef>
        <a:spcAft>
          <a:spcPct val="0"/>
        </a:spcAft>
        <a:defRPr sz="6600">
          <a:solidFill>
            <a:schemeClr val="tx2"/>
          </a:solidFill>
          <a:latin typeface="Arial Black" panose="020B0A04020102020204" pitchFamily="34" charset="0"/>
        </a:defRPr>
      </a:lvl7pPr>
      <a:lvl8pPr marL="1371600" algn="ctr" defTabSz="704850" rtl="0" fontAlgn="base">
        <a:spcBef>
          <a:spcPct val="0"/>
        </a:spcBef>
        <a:spcAft>
          <a:spcPct val="0"/>
        </a:spcAft>
        <a:defRPr sz="6600">
          <a:solidFill>
            <a:schemeClr val="tx2"/>
          </a:solidFill>
          <a:latin typeface="Arial Black" panose="020B0A04020102020204" pitchFamily="34" charset="0"/>
        </a:defRPr>
      </a:lvl8pPr>
      <a:lvl9pPr marL="1828800" algn="ctr" defTabSz="704850" rtl="0" fontAlgn="base">
        <a:spcBef>
          <a:spcPct val="0"/>
        </a:spcBef>
        <a:spcAft>
          <a:spcPct val="0"/>
        </a:spcAft>
        <a:defRPr sz="6600">
          <a:solidFill>
            <a:schemeClr val="tx2"/>
          </a:solidFill>
          <a:latin typeface="Arial Black" panose="020B0A04020102020204" pitchFamily="34" charset="0"/>
        </a:defRPr>
      </a:lvl9pPr>
    </p:titleStyle>
    <p:bodyStyle>
      <a:lvl1pPr marL="263525" indent="-263525" algn="l" defTabSz="704850" rtl="0" fontAlgn="base">
        <a:spcBef>
          <a:spcPct val="20000"/>
        </a:spcBef>
        <a:spcAft>
          <a:spcPct val="0"/>
        </a:spcAft>
        <a:buChar char="•"/>
        <a:defRPr sz="2300" kern="1200">
          <a:solidFill>
            <a:schemeClr val="tx1"/>
          </a:solidFill>
          <a:latin typeface="+mn-lt"/>
          <a:ea typeface="+mn-ea"/>
          <a:cs typeface="+mn-cs"/>
        </a:defRPr>
      </a:lvl1pPr>
      <a:lvl2pPr marL="569913" indent="-219075" algn="l" defTabSz="704850" rtl="0" fontAlgn="base">
        <a:spcBef>
          <a:spcPct val="20000"/>
        </a:spcBef>
        <a:spcAft>
          <a:spcPct val="0"/>
        </a:spcAft>
        <a:buChar char="–"/>
        <a:defRPr sz="2300" kern="1200">
          <a:solidFill>
            <a:schemeClr val="tx1"/>
          </a:solidFill>
          <a:latin typeface="+mn-lt"/>
          <a:ea typeface="+mn-ea"/>
          <a:cs typeface="+mn-cs"/>
        </a:defRPr>
      </a:lvl2pPr>
      <a:lvl3pPr marL="881063" indent="-176213" algn="l" defTabSz="704850" rtl="0" fontAlgn="base">
        <a:spcBef>
          <a:spcPct val="20000"/>
        </a:spcBef>
        <a:spcAft>
          <a:spcPct val="0"/>
        </a:spcAft>
        <a:buChar char="•"/>
        <a:defRPr kern="1200">
          <a:solidFill>
            <a:schemeClr val="tx1"/>
          </a:solidFill>
          <a:latin typeface="+mn-lt"/>
          <a:ea typeface="+mn-ea"/>
          <a:cs typeface="+mn-cs"/>
        </a:defRPr>
      </a:lvl3pPr>
      <a:lvl4pPr marL="1231900" indent="-176213" algn="l" defTabSz="704850" rtl="0" fontAlgn="base">
        <a:spcBef>
          <a:spcPct val="20000"/>
        </a:spcBef>
        <a:spcAft>
          <a:spcPct val="0"/>
        </a:spcAft>
        <a:buChar char="–"/>
        <a:defRPr sz="1400" kern="1200">
          <a:solidFill>
            <a:schemeClr val="tx1"/>
          </a:solidFill>
          <a:latin typeface="+mn-lt"/>
          <a:ea typeface="+mn-ea"/>
          <a:cs typeface="+mn-cs"/>
        </a:defRPr>
      </a:lvl4pPr>
      <a:lvl5pPr marL="1585913" indent="-176213" algn="l" defTabSz="704850" rtl="0" fontAlgn="base">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1953" y="1916661"/>
            <a:ext cx="21728133" cy="69582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731953" y="9583264"/>
            <a:ext cx="21728133" cy="2284150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731952" y="33366432"/>
            <a:ext cx="5668209" cy="1916653"/>
          </a:xfrm>
          <a:prstGeom prst="rect">
            <a:avLst/>
          </a:prstGeom>
        </p:spPr>
        <p:txBody>
          <a:bodyPr vert="horz" lIns="91440" tIns="45720" rIns="91440" bIns="45720" rtlCol="0" anchor="ctr"/>
          <a:lstStyle>
            <a:lvl1pPr algn="l">
              <a:defRPr sz="3306">
                <a:solidFill>
                  <a:schemeClr val="tx1">
                    <a:tint val="75000"/>
                  </a:schemeClr>
                </a:solidFill>
              </a:defRPr>
            </a:lvl1pPr>
          </a:lstStyle>
          <a:p>
            <a:fld id="{C764DE79-268F-4C1A-8933-263129D2AF90}" type="datetimeFigureOut">
              <a:rPr lang="en-US" dirty="0"/>
              <a:t>18-Apr-20</a:t>
            </a:fld>
            <a:endParaRPr lang="en-US" dirty="0"/>
          </a:p>
        </p:txBody>
      </p:sp>
      <p:sp>
        <p:nvSpPr>
          <p:cNvPr id="5" name="Footer Placeholder 4"/>
          <p:cNvSpPr>
            <a:spLocks noGrp="1"/>
          </p:cNvSpPr>
          <p:nvPr>
            <p:ph type="ftr" sz="quarter" idx="3"/>
          </p:nvPr>
        </p:nvSpPr>
        <p:spPr>
          <a:xfrm>
            <a:off x="8344863" y="33366432"/>
            <a:ext cx="8502313" cy="1916653"/>
          </a:xfrm>
          <a:prstGeom prst="rect">
            <a:avLst/>
          </a:prstGeom>
        </p:spPr>
        <p:txBody>
          <a:bodyPr vert="horz" lIns="91440" tIns="45720" rIns="91440" bIns="45720" rtlCol="0" anchor="ctr"/>
          <a:lstStyle>
            <a:lvl1pPr algn="ctr">
              <a:defRPr sz="330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791877" y="33366432"/>
            <a:ext cx="5668209" cy="1916653"/>
          </a:xfrm>
          <a:prstGeom prst="rect">
            <a:avLst/>
          </a:prstGeom>
        </p:spPr>
        <p:txBody>
          <a:bodyPr vert="horz" lIns="91440" tIns="45720" rIns="91440" bIns="45720" rtlCol="0" anchor="ctr"/>
          <a:lstStyle>
            <a:lvl1pPr algn="r">
              <a:defRPr sz="3306">
                <a:solidFill>
                  <a:schemeClr val="tx1">
                    <a:tint val="75000"/>
                  </a:schemeClr>
                </a:solidFill>
              </a:defRPr>
            </a:lvl1pPr>
          </a:lstStyle>
          <a:p>
            <a:fld id="{48F63A3B-78C7-47BE-AE5E-E10140E04643}" type="slidenum">
              <a:rPr lang="en-US" dirty="0"/>
              <a:t>‹#›</a:t>
            </a:fld>
            <a:endParaRPr lang="en-US" dirty="0"/>
          </a:p>
        </p:txBody>
      </p:sp>
      <p:sp>
        <p:nvSpPr>
          <p:cNvPr id="7" name="Rectangle 36"/>
          <p:cNvSpPr>
            <a:spLocks noChangeArrowheads="1"/>
          </p:cNvSpPr>
          <p:nvPr userDrawn="1"/>
        </p:nvSpPr>
        <p:spPr bwMode="auto">
          <a:xfrm>
            <a:off x="0" y="0"/>
            <a:ext cx="25192038" cy="3027363"/>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8" name="Rectangle 33"/>
          <p:cNvSpPr>
            <a:spLocks noChangeArrowheads="1"/>
          </p:cNvSpPr>
          <p:nvPr userDrawn="1"/>
        </p:nvSpPr>
        <p:spPr bwMode="auto">
          <a:xfrm>
            <a:off x="536575" y="3582988"/>
            <a:ext cx="11934825" cy="3162935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9" name="Text Box 14"/>
          <p:cNvSpPr txBox="1">
            <a:spLocks noChangeArrowheads="1"/>
          </p:cNvSpPr>
          <p:nvPr userDrawn="1"/>
        </p:nvSpPr>
        <p:spPr bwMode="auto">
          <a:xfrm>
            <a:off x="536575" y="35483800"/>
            <a:ext cx="165576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0306" tIns="35145" rIns="70306" bIns="35145">
            <a:spAutoFit/>
          </a:bodyPr>
          <a:lstStyle>
            <a:lvl1pPr defTabSz="704850">
              <a:defRPr>
                <a:solidFill>
                  <a:schemeClr val="tx1"/>
                </a:solidFill>
                <a:latin typeface="Arial" panose="020B0604020202020204" pitchFamily="34" charset="0"/>
              </a:defRPr>
            </a:lvl1pPr>
            <a:lvl2pPr marL="350838" defTabSz="704850">
              <a:defRPr>
                <a:solidFill>
                  <a:schemeClr val="tx1"/>
                </a:solidFill>
                <a:latin typeface="Arial" panose="020B0604020202020204" pitchFamily="34" charset="0"/>
              </a:defRPr>
            </a:lvl2pPr>
            <a:lvl3pPr marL="704850" defTabSz="704850">
              <a:defRPr>
                <a:solidFill>
                  <a:schemeClr val="tx1"/>
                </a:solidFill>
                <a:latin typeface="Arial" panose="020B0604020202020204" pitchFamily="34" charset="0"/>
              </a:defRPr>
            </a:lvl3pPr>
            <a:lvl4pPr marL="1055688" defTabSz="704850">
              <a:defRPr>
                <a:solidFill>
                  <a:schemeClr val="tx1"/>
                </a:solidFill>
                <a:latin typeface="Arial" panose="020B0604020202020204" pitchFamily="34" charset="0"/>
              </a:defRPr>
            </a:lvl4pPr>
            <a:lvl5pPr marL="1409700" defTabSz="704850">
              <a:defRPr>
                <a:solidFill>
                  <a:schemeClr val="tx1"/>
                </a:solidFill>
                <a:latin typeface="Arial" panose="020B0604020202020204" pitchFamily="34" charset="0"/>
              </a:defRPr>
            </a:lvl5pPr>
            <a:lvl6pPr marL="1866900" defTabSz="704850" fontAlgn="base">
              <a:spcBef>
                <a:spcPct val="0"/>
              </a:spcBef>
              <a:spcAft>
                <a:spcPct val="0"/>
              </a:spcAft>
              <a:defRPr>
                <a:solidFill>
                  <a:schemeClr val="tx1"/>
                </a:solidFill>
                <a:latin typeface="Arial" panose="020B0604020202020204" pitchFamily="34" charset="0"/>
              </a:defRPr>
            </a:lvl6pPr>
            <a:lvl7pPr marL="2324100" defTabSz="704850" fontAlgn="base">
              <a:spcBef>
                <a:spcPct val="0"/>
              </a:spcBef>
              <a:spcAft>
                <a:spcPct val="0"/>
              </a:spcAft>
              <a:defRPr>
                <a:solidFill>
                  <a:schemeClr val="tx1"/>
                </a:solidFill>
                <a:latin typeface="Arial" panose="020B0604020202020204" pitchFamily="34" charset="0"/>
              </a:defRPr>
            </a:lvl7pPr>
            <a:lvl8pPr marL="2781300" defTabSz="704850" fontAlgn="base">
              <a:spcBef>
                <a:spcPct val="0"/>
              </a:spcBef>
              <a:spcAft>
                <a:spcPct val="0"/>
              </a:spcAft>
              <a:defRPr>
                <a:solidFill>
                  <a:schemeClr val="tx1"/>
                </a:solidFill>
                <a:latin typeface="Arial" panose="020B0604020202020204" pitchFamily="34" charset="0"/>
              </a:defRPr>
            </a:lvl8pPr>
            <a:lvl9pPr marL="3238500" defTabSz="704850" fontAlgn="base">
              <a:spcBef>
                <a:spcPct val="0"/>
              </a:spcBef>
              <a:spcAft>
                <a:spcPct val="0"/>
              </a:spcAft>
              <a:defRPr>
                <a:solidFill>
                  <a:schemeClr val="tx1"/>
                </a:solidFill>
                <a:latin typeface="Arial" panose="020B0604020202020204" pitchFamily="34" charset="0"/>
              </a:defRPr>
            </a:lvl9pPr>
          </a:lstStyle>
          <a:p>
            <a:pPr eaLnBrk="0" hangingPunct="0">
              <a:lnSpc>
                <a:spcPct val="65000"/>
              </a:lnSpc>
              <a:spcBef>
                <a:spcPct val="50000"/>
              </a:spcBef>
            </a:pPr>
            <a:r>
              <a:rPr lang="en-US" altLang="bg-BG" sz="400" b="1">
                <a:solidFill>
                  <a:schemeClr val="bg2"/>
                </a:solidFill>
              </a:rPr>
              <a:t>TEMPLATE DESIGN © 2007</a:t>
            </a:r>
          </a:p>
          <a:p>
            <a:pPr eaLnBrk="0" hangingPunct="0">
              <a:lnSpc>
                <a:spcPct val="65000"/>
              </a:lnSpc>
              <a:spcBef>
                <a:spcPct val="50000"/>
              </a:spcBef>
            </a:pPr>
            <a:r>
              <a:rPr lang="en-US" altLang="bg-BG" sz="700" b="1">
                <a:solidFill>
                  <a:schemeClr val="bg2"/>
                </a:solidFill>
              </a:rPr>
              <a:t>www.PosterPresentations.com</a:t>
            </a:r>
          </a:p>
        </p:txBody>
      </p:sp>
      <p:sp>
        <p:nvSpPr>
          <p:cNvPr id="10" name="Rectangle 25"/>
          <p:cNvSpPr>
            <a:spLocks noChangeArrowheads="1"/>
          </p:cNvSpPr>
          <p:nvPr userDrawn="1"/>
        </p:nvSpPr>
        <p:spPr bwMode="auto">
          <a:xfrm>
            <a:off x="0" y="0"/>
            <a:ext cx="25192038" cy="35999738"/>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1" name="Rectangle 40"/>
          <p:cNvSpPr>
            <a:spLocks noChangeArrowheads="1"/>
          </p:cNvSpPr>
          <p:nvPr userDrawn="1"/>
        </p:nvSpPr>
        <p:spPr bwMode="auto">
          <a:xfrm>
            <a:off x="12876213" y="3582988"/>
            <a:ext cx="11737975" cy="3162935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2" name="Line 44"/>
          <p:cNvSpPr>
            <a:spLocks noChangeShapeType="1"/>
          </p:cNvSpPr>
          <p:nvPr userDrawn="1"/>
        </p:nvSpPr>
        <p:spPr bwMode="auto">
          <a:xfrm>
            <a:off x="0" y="3027363"/>
            <a:ext cx="25192038" cy="0"/>
          </a:xfrm>
          <a:prstGeom prst="line">
            <a:avLst/>
          </a:prstGeom>
          <a:noFill/>
          <a:ln w="2032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56616" tIns="356616" rIns="356616" bIns="356616">
            <a:spAutoFit/>
          </a:bodyPr>
          <a:lstStyle/>
          <a:p>
            <a:endParaRPr lang="bg-BG"/>
          </a:p>
        </p:txBody>
      </p:sp>
    </p:spTree>
    <p:extLst>
      <p:ext uri="{BB962C8B-B14F-4D97-AF65-F5344CB8AC3E}">
        <p14:creationId xmlns:p14="http://schemas.microsoft.com/office/powerpoint/2010/main" val="2661531903"/>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2519172" rtl="0" eaLnBrk="1" latinLnBrk="0" hangingPunct="1">
        <a:lnSpc>
          <a:spcPct val="90000"/>
        </a:lnSpc>
        <a:spcBef>
          <a:spcPct val="0"/>
        </a:spcBef>
        <a:buNone/>
        <a:defRPr sz="12122" kern="1200">
          <a:solidFill>
            <a:schemeClr val="tx1"/>
          </a:solidFill>
          <a:latin typeface="+mj-lt"/>
          <a:ea typeface="+mj-ea"/>
          <a:cs typeface="+mj-cs"/>
        </a:defRPr>
      </a:lvl1pPr>
    </p:titleStyle>
    <p:bodyStyle>
      <a:lvl1pPr marL="629793" indent="-629793" algn="l" defTabSz="2519172" rtl="0" eaLnBrk="1" latinLnBrk="0" hangingPunct="1">
        <a:lnSpc>
          <a:spcPct val="90000"/>
        </a:lnSpc>
        <a:spcBef>
          <a:spcPts val="2755"/>
        </a:spcBef>
        <a:buFont typeface="Arial" panose="020B0604020202020204" pitchFamily="34" charset="0"/>
        <a:buChar char="•"/>
        <a:defRPr sz="7714" kern="1200">
          <a:solidFill>
            <a:schemeClr val="tx1"/>
          </a:solidFill>
          <a:latin typeface="+mn-lt"/>
          <a:ea typeface="+mn-ea"/>
          <a:cs typeface="+mn-cs"/>
        </a:defRPr>
      </a:lvl1pPr>
      <a:lvl2pPr marL="1889379" indent="-629793" algn="l" defTabSz="2519172" rtl="0" eaLnBrk="1" latinLnBrk="0" hangingPunct="1">
        <a:lnSpc>
          <a:spcPct val="90000"/>
        </a:lnSpc>
        <a:spcBef>
          <a:spcPts val="1378"/>
        </a:spcBef>
        <a:buFont typeface="Arial" panose="020B0604020202020204" pitchFamily="34" charset="0"/>
        <a:buChar char="•"/>
        <a:defRPr sz="6612" kern="1200">
          <a:solidFill>
            <a:schemeClr val="tx1"/>
          </a:solidFill>
          <a:latin typeface="+mn-lt"/>
          <a:ea typeface="+mn-ea"/>
          <a:cs typeface="+mn-cs"/>
        </a:defRPr>
      </a:lvl2pPr>
      <a:lvl3pPr marL="3148965" indent="-629793" algn="l" defTabSz="2519172" rtl="0" eaLnBrk="1" latinLnBrk="0" hangingPunct="1">
        <a:lnSpc>
          <a:spcPct val="90000"/>
        </a:lnSpc>
        <a:spcBef>
          <a:spcPts val="1378"/>
        </a:spcBef>
        <a:buFont typeface="Arial" panose="020B0604020202020204" pitchFamily="34" charset="0"/>
        <a:buChar char="•"/>
        <a:defRPr sz="5510" kern="1200">
          <a:solidFill>
            <a:schemeClr val="tx1"/>
          </a:solidFill>
          <a:latin typeface="+mn-lt"/>
          <a:ea typeface="+mn-ea"/>
          <a:cs typeface="+mn-cs"/>
        </a:defRPr>
      </a:lvl3pPr>
      <a:lvl4pPr marL="4408551" indent="-629793" algn="l" defTabSz="2519172" rtl="0" eaLnBrk="1" latinLnBrk="0" hangingPunct="1">
        <a:lnSpc>
          <a:spcPct val="90000"/>
        </a:lnSpc>
        <a:spcBef>
          <a:spcPts val="1378"/>
        </a:spcBef>
        <a:buFont typeface="Arial" panose="020B0604020202020204" pitchFamily="34" charset="0"/>
        <a:buChar char="•"/>
        <a:defRPr sz="4959" kern="1200">
          <a:solidFill>
            <a:schemeClr val="tx1"/>
          </a:solidFill>
          <a:latin typeface="+mn-lt"/>
          <a:ea typeface="+mn-ea"/>
          <a:cs typeface="+mn-cs"/>
        </a:defRPr>
      </a:lvl4pPr>
      <a:lvl5pPr marL="5668137" indent="-629793" algn="l" defTabSz="2519172" rtl="0" eaLnBrk="1" latinLnBrk="0" hangingPunct="1">
        <a:lnSpc>
          <a:spcPct val="90000"/>
        </a:lnSpc>
        <a:spcBef>
          <a:spcPts val="1378"/>
        </a:spcBef>
        <a:buFont typeface="Arial" panose="020B0604020202020204" pitchFamily="34" charset="0"/>
        <a:buChar char="•"/>
        <a:defRPr sz="4959" kern="1200">
          <a:solidFill>
            <a:schemeClr val="tx1"/>
          </a:solidFill>
          <a:latin typeface="+mn-lt"/>
          <a:ea typeface="+mn-ea"/>
          <a:cs typeface="+mn-cs"/>
        </a:defRPr>
      </a:lvl5pPr>
      <a:lvl6pPr marL="6927723" indent="-629793" algn="l" defTabSz="2519172" rtl="0" eaLnBrk="1" latinLnBrk="0" hangingPunct="1">
        <a:lnSpc>
          <a:spcPct val="90000"/>
        </a:lnSpc>
        <a:spcBef>
          <a:spcPts val="1378"/>
        </a:spcBef>
        <a:buFont typeface="Arial" panose="020B0604020202020204" pitchFamily="34" charset="0"/>
        <a:buChar char="•"/>
        <a:defRPr sz="4959" kern="1200">
          <a:solidFill>
            <a:schemeClr val="tx1"/>
          </a:solidFill>
          <a:latin typeface="+mn-lt"/>
          <a:ea typeface="+mn-ea"/>
          <a:cs typeface="+mn-cs"/>
        </a:defRPr>
      </a:lvl6pPr>
      <a:lvl7pPr marL="8187309" indent="-629793" algn="l" defTabSz="2519172" rtl="0" eaLnBrk="1" latinLnBrk="0" hangingPunct="1">
        <a:lnSpc>
          <a:spcPct val="90000"/>
        </a:lnSpc>
        <a:spcBef>
          <a:spcPts val="1378"/>
        </a:spcBef>
        <a:buFont typeface="Arial" panose="020B0604020202020204" pitchFamily="34" charset="0"/>
        <a:buChar char="•"/>
        <a:defRPr sz="4959" kern="1200">
          <a:solidFill>
            <a:schemeClr val="tx1"/>
          </a:solidFill>
          <a:latin typeface="+mn-lt"/>
          <a:ea typeface="+mn-ea"/>
          <a:cs typeface="+mn-cs"/>
        </a:defRPr>
      </a:lvl7pPr>
      <a:lvl8pPr marL="9446895" indent="-629793" algn="l" defTabSz="2519172" rtl="0" eaLnBrk="1" latinLnBrk="0" hangingPunct="1">
        <a:lnSpc>
          <a:spcPct val="90000"/>
        </a:lnSpc>
        <a:spcBef>
          <a:spcPts val="1378"/>
        </a:spcBef>
        <a:buFont typeface="Arial" panose="020B0604020202020204" pitchFamily="34" charset="0"/>
        <a:buChar char="•"/>
        <a:defRPr sz="4959" kern="1200">
          <a:solidFill>
            <a:schemeClr val="tx1"/>
          </a:solidFill>
          <a:latin typeface="+mn-lt"/>
          <a:ea typeface="+mn-ea"/>
          <a:cs typeface="+mn-cs"/>
        </a:defRPr>
      </a:lvl8pPr>
      <a:lvl9pPr marL="10706481" indent="-629793" algn="l" defTabSz="2519172" rtl="0" eaLnBrk="1" latinLnBrk="0" hangingPunct="1">
        <a:lnSpc>
          <a:spcPct val="90000"/>
        </a:lnSpc>
        <a:spcBef>
          <a:spcPts val="1378"/>
        </a:spcBef>
        <a:buFont typeface="Arial" panose="020B0604020202020204" pitchFamily="34" charset="0"/>
        <a:buChar char="•"/>
        <a:defRPr sz="4959" kern="1200">
          <a:solidFill>
            <a:schemeClr val="tx1"/>
          </a:solidFill>
          <a:latin typeface="+mn-lt"/>
          <a:ea typeface="+mn-ea"/>
          <a:cs typeface="+mn-cs"/>
        </a:defRPr>
      </a:lvl9pPr>
    </p:bodyStyle>
    <p:otherStyle>
      <a:defPPr>
        <a:defRPr lang="en-US"/>
      </a:defPPr>
      <a:lvl1pPr marL="0" algn="l" defTabSz="2519172" rtl="0" eaLnBrk="1" latinLnBrk="0" hangingPunct="1">
        <a:defRPr sz="4959" kern="1200">
          <a:solidFill>
            <a:schemeClr val="tx1"/>
          </a:solidFill>
          <a:latin typeface="+mn-lt"/>
          <a:ea typeface="+mn-ea"/>
          <a:cs typeface="+mn-cs"/>
        </a:defRPr>
      </a:lvl1pPr>
      <a:lvl2pPr marL="1259586" algn="l" defTabSz="2519172" rtl="0" eaLnBrk="1" latinLnBrk="0" hangingPunct="1">
        <a:defRPr sz="4959" kern="1200">
          <a:solidFill>
            <a:schemeClr val="tx1"/>
          </a:solidFill>
          <a:latin typeface="+mn-lt"/>
          <a:ea typeface="+mn-ea"/>
          <a:cs typeface="+mn-cs"/>
        </a:defRPr>
      </a:lvl2pPr>
      <a:lvl3pPr marL="2519172" algn="l" defTabSz="2519172" rtl="0" eaLnBrk="1" latinLnBrk="0" hangingPunct="1">
        <a:defRPr sz="4959" kern="1200">
          <a:solidFill>
            <a:schemeClr val="tx1"/>
          </a:solidFill>
          <a:latin typeface="+mn-lt"/>
          <a:ea typeface="+mn-ea"/>
          <a:cs typeface="+mn-cs"/>
        </a:defRPr>
      </a:lvl3pPr>
      <a:lvl4pPr marL="3778758" algn="l" defTabSz="2519172" rtl="0" eaLnBrk="1" latinLnBrk="0" hangingPunct="1">
        <a:defRPr sz="4959" kern="1200">
          <a:solidFill>
            <a:schemeClr val="tx1"/>
          </a:solidFill>
          <a:latin typeface="+mn-lt"/>
          <a:ea typeface="+mn-ea"/>
          <a:cs typeface="+mn-cs"/>
        </a:defRPr>
      </a:lvl4pPr>
      <a:lvl5pPr marL="5038344" algn="l" defTabSz="2519172" rtl="0" eaLnBrk="1" latinLnBrk="0" hangingPunct="1">
        <a:defRPr sz="4959" kern="1200">
          <a:solidFill>
            <a:schemeClr val="tx1"/>
          </a:solidFill>
          <a:latin typeface="+mn-lt"/>
          <a:ea typeface="+mn-ea"/>
          <a:cs typeface="+mn-cs"/>
        </a:defRPr>
      </a:lvl5pPr>
      <a:lvl6pPr marL="6297930" algn="l" defTabSz="2519172" rtl="0" eaLnBrk="1" latinLnBrk="0" hangingPunct="1">
        <a:defRPr sz="4959" kern="1200">
          <a:solidFill>
            <a:schemeClr val="tx1"/>
          </a:solidFill>
          <a:latin typeface="+mn-lt"/>
          <a:ea typeface="+mn-ea"/>
          <a:cs typeface="+mn-cs"/>
        </a:defRPr>
      </a:lvl6pPr>
      <a:lvl7pPr marL="7557516" algn="l" defTabSz="2519172" rtl="0" eaLnBrk="1" latinLnBrk="0" hangingPunct="1">
        <a:defRPr sz="4959" kern="1200">
          <a:solidFill>
            <a:schemeClr val="tx1"/>
          </a:solidFill>
          <a:latin typeface="+mn-lt"/>
          <a:ea typeface="+mn-ea"/>
          <a:cs typeface="+mn-cs"/>
        </a:defRPr>
      </a:lvl7pPr>
      <a:lvl8pPr marL="8817102" algn="l" defTabSz="2519172" rtl="0" eaLnBrk="1" latinLnBrk="0" hangingPunct="1">
        <a:defRPr sz="4959" kern="1200">
          <a:solidFill>
            <a:schemeClr val="tx1"/>
          </a:solidFill>
          <a:latin typeface="+mn-lt"/>
          <a:ea typeface="+mn-ea"/>
          <a:cs typeface="+mn-cs"/>
        </a:defRPr>
      </a:lvl8pPr>
      <a:lvl9pPr marL="10076688" algn="l" defTabSz="2519172" rtl="0" eaLnBrk="1" latinLnBrk="0" hangingPunct="1">
        <a:defRPr sz="49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4.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9024" y="28289951"/>
            <a:ext cx="5159667" cy="2514874"/>
          </a:xfrm>
          <a:prstGeom prst="rect">
            <a:avLst/>
          </a:prstGeom>
        </p:spPr>
      </p:pic>
      <p:sp>
        <p:nvSpPr>
          <p:cNvPr id="2053" name="Rectangle 5"/>
          <p:cNvSpPr>
            <a:spLocks noChangeArrowheads="1"/>
          </p:cNvSpPr>
          <p:nvPr/>
        </p:nvSpPr>
        <p:spPr bwMode="auto">
          <a:xfrm>
            <a:off x="344787" y="31990"/>
            <a:ext cx="24310975" cy="1548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0288" tIns="35138" rIns="70288" bIns="35138">
            <a:spAutoFit/>
          </a:bodyPr>
          <a:lstStyle>
            <a:lvl1pPr defTabSz="704850">
              <a:defRPr>
                <a:solidFill>
                  <a:schemeClr val="tx1"/>
                </a:solidFill>
                <a:latin typeface="Arial" panose="020B0604020202020204" pitchFamily="34" charset="0"/>
              </a:defRPr>
            </a:lvl1pPr>
            <a:lvl2pPr marL="350838" defTabSz="704850">
              <a:defRPr>
                <a:solidFill>
                  <a:schemeClr val="tx1"/>
                </a:solidFill>
                <a:latin typeface="Arial" panose="020B0604020202020204" pitchFamily="34" charset="0"/>
              </a:defRPr>
            </a:lvl2pPr>
            <a:lvl3pPr marL="704850" defTabSz="704850">
              <a:defRPr>
                <a:solidFill>
                  <a:schemeClr val="tx1"/>
                </a:solidFill>
                <a:latin typeface="Arial" panose="020B0604020202020204" pitchFamily="34" charset="0"/>
              </a:defRPr>
            </a:lvl3pPr>
            <a:lvl4pPr marL="1055688" defTabSz="704850">
              <a:defRPr>
                <a:solidFill>
                  <a:schemeClr val="tx1"/>
                </a:solidFill>
                <a:latin typeface="Arial" panose="020B0604020202020204" pitchFamily="34" charset="0"/>
              </a:defRPr>
            </a:lvl4pPr>
            <a:lvl5pPr marL="1409700" defTabSz="704850">
              <a:defRPr>
                <a:solidFill>
                  <a:schemeClr val="tx1"/>
                </a:solidFill>
                <a:latin typeface="Arial" panose="020B0604020202020204" pitchFamily="34" charset="0"/>
              </a:defRPr>
            </a:lvl5pPr>
            <a:lvl6pPr marL="1866900" defTabSz="704850" fontAlgn="base">
              <a:spcBef>
                <a:spcPct val="0"/>
              </a:spcBef>
              <a:spcAft>
                <a:spcPct val="0"/>
              </a:spcAft>
              <a:defRPr>
                <a:solidFill>
                  <a:schemeClr val="tx1"/>
                </a:solidFill>
                <a:latin typeface="Arial" panose="020B0604020202020204" pitchFamily="34" charset="0"/>
              </a:defRPr>
            </a:lvl6pPr>
            <a:lvl7pPr marL="2324100" defTabSz="704850" fontAlgn="base">
              <a:spcBef>
                <a:spcPct val="0"/>
              </a:spcBef>
              <a:spcAft>
                <a:spcPct val="0"/>
              </a:spcAft>
              <a:defRPr>
                <a:solidFill>
                  <a:schemeClr val="tx1"/>
                </a:solidFill>
                <a:latin typeface="Arial" panose="020B0604020202020204" pitchFamily="34" charset="0"/>
              </a:defRPr>
            </a:lvl7pPr>
            <a:lvl8pPr marL="2781300" defTabSz="704850" fontAlgn="base">
              <a:spcBef>
                <a:spcPct val="0"/>
              </a:spcBef>
              <a:spcAft>
                <a:spcPct val="0"/>
              </a:spcAft>
              <a:defRPr>
                <a:solidFill>
                  <a:schemeClr val="tx1"/>
                </a:solidFill>
                <a:latin typeface="Arial" panose="020B0604020202020204" pitchFamily="34" charset="0"/>
              </a:defRPr>
            </a:lvl8pPr>
            <a:lvl9pPr marL="3238500" defTabSz="70485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bg-BG" sz="4800" dirty="0" smtClean="0">
                <a:solidFill>
                  <a:srgbClr val="FFFFFF"/>
                </a:solidFill>
                <a:latin typeface="Arial Black" panose="020B0A04020102020204" pitchFamily="34" charset="0"/>
              </a:rPr>
              <a:t>Improving the Resolution and Readability of Two Dimensional Medical </a:t>
            </a:r>
            <a:r>
              <a:rPr lang="en-US" altLang="bg-BG" sz="4800" smtClean="0">
                <a:solidFill>
                  <a:srgbClr val="FFFFFF"/>
                </a:solidFill>
                <a:latin typeface="Arial Black" panose="020B0A04020102020204" pitchFamily="34" charset="0"/>
              </a:rPr>
              <a:t>Images </a:t>
            </a:r>
            <a:r>
              <a:rPr lang="en-US" altLang="bg-BG" sz="4800" smtClean="0">
                <a:solidFill>
                  <a:srgbClr val="FFFFFF"/>
                </a:solidFill>
                <a:latin typeface="Arial Black" panose="020B0A04020102020204" pitchFamily="34" charset="0"/>
              </a:rPr>
              <a:t>through </a:t>
            </a:r>
            <a:r>
              <a:rPr lang="en-US" altLang="bg-BG" sz="4800" dirty="0" smtClean="0">
                <a:solidFill>
                  <a:srgbClr val="FFFFFF"/>
                </a:solidFill>
                <a:latin typeface="Arial Black" panose="020B0A04020102020204" pitchFamily="34" charset="0"/>
              </a:rPr>
              <a:t>Mathematical Transformations</a:t>
            </a:r>
            <a:endParaRPr lang="ru-RU" altLang="bg-BG" sz="4800" dirty="0" smtClean="0">
              <a:solidFill>
                <a:srgbClr val="FFFFFF"/>
              </a:solidFill>
              <a:latin typeface="Arial Black" panose="020B0A04020102020204" pitchFamily="34" charset="0"/>
            </a:endParaRPr>
          </a:p>
        </p:txBody>
      </p:sp>
      <p:sp>
        <p:nvSpPr>
          <p:cNvPr id="2519" name="Text Box 471"/>
          <p:cNvSpPr txBox="1">
            <a:spLocks noChangeArrowheads="1"/>
          </p:cNvSpPr>
          <p:nvPr/>
        </p:nvSpPr>
        <p:spPr bwMode="auto">
          <a:xfrm>
            <a:off x="542923" y="7029171"/>
            <a:ext cx="11928475" cy="50186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0306" tIns="35145" rIns="70306" bIns="35145">
            <a:spAutoFit/>
          </a:bodyPr>
          <a:lstStyle>
            <a:lvl1pPr defTabSz="704850">
              <a:defRPr>
                <a:solidFill>
                  <a:schemeClr val="tx1"/>
                </a:solidFill>
                <a:latin typeface="Arial" panose="020B0604020202020204" pitchFamily="34" charset="0"/>
              </a:defRPr>
            </a:lvl1pPr>
            <a:lvl2pPr marL="350838" defTabSz="704850">
              <a:defRPr>
                <a:solidFill>
                  <a:schemeClr val="tx1"/>
                </a:solidFill>
                <a:latin typeface="Arial" panose="020B0604020202020204" pitchFamily="34" charset="0"/>
              </a:defRPr>
            </a:lvl2pPr>
            <a:lvl3pPr marL="704850" defTabSz="704850">
              <a:defRPr>
                <a:solidFill>
                  <a:schemeClr val="tx1"/>
                </a:solidFill>
                <a:latin typeface="Arial" panose="020B0604020202020204" pitchFamily="34" charset="0"/>
              </a:defRPr>
            </a:lvl3pPr>
            <a:lvl4pPr marL="1055688" defTabSz="704850">
              <a:defRPr>
                <a:solidFill>
                  <a:schemeClr val="tx1"/>
                </a:solidFill>
                <a:latin typeface="Arial" panose="020B0604020202020204" pitchFamily="34" charset="0"/>
              </a:defRPr>
            </a:lvl4pPr>
            <a:lvl5pPr marL="1409700" defTabSz="704850">
              <a:defRPr>
                <a:solidFill>
                  <a:schemeClr val="tx1"/>
                </a:solidFill>
                <a:latin typeface="Arial" panose="020B0604020202020204" pitchFamily="34" charset="0"/>
              </a:defRPr>
            </a:lvl5pPr>
            <a:lvl6pPr marL="1866900" defTabSz="704850" fontAlgn="base">
              <a:spcBef>
                <a:spcPct val="0"/>
              </a:spcBef>
              <a:spcAft>
                <a:spcPct val="0"/>
              </a:spcAft>
              <a:defRPr>
                <a:solidFill>
                  <a:schemeClr val="tx1"/>
                </a:solidFill>
                <a:latin typeface="Arial" panose="020B0604020202020204" pitchFamily="34" charset="0"/>
              </a:defRPr>
            </a:lvl6pPr>
            <a:lvl7pPr marL="2324100" defTabSz="704850" fontAlgn="base">
              <a:spcBef>
                <a:spcPct val="0"/>
              </a:spcBef>
              <a:spcAft>
                <a:spcPct val="0"/>
              </a:spcAft>
              <a:defRPr>
                <a:solidFill>
                  <a:schemeClr val="tx1"/>
                </a:solidFill>
                <a:latin typeface="Arial" panose="020B0604020202020204" pitchFamily="34" charset="0"/>
              </a:defRPr>
            </a:lvl7pPr>
            <a:lvl8pPr marL="2781300" defTabSz="704850" fontAlgn="base">
              <a:spcBef>
                <a:spcPct val="0"/>
              </a:spcBef>
              <a:spcAft>
                <a:spcPct val="0"/>
              </a:spcAft>
              <a:defRPr>
                <a:solidFill>
                  <a:schemeClr val="tx1"/>
                </a:solidFill>
                <a:latin typeface="Arial" panose="020B0604020202020204" pitchFamily="34" charset="0"/>
              </a:defRPr>
            </a:lvl8pPr>
            <a:lvl9pPr marL="3238500" defTabSz="704850"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altLang="bg-BG" sz="2800" b="1" dirty="0" smtClean="0">
                <a:solidFill>
                  <a:srgbClr val="F8F8F8"/>
                </a:solidFill>
                <a:latin typeface="Arial Narrow" panose="020B0606020202030204" pitchFamily="34" charset="0"/>
              </a:rPr>
              <a:t>Abstract</a:t>
            </a:r>
            <a:endParaRPr lang="en-US" altLang="bg-BG" sz="2800" b="1" dirty="0">
              <a:solidFill>
                <a:srgbClr val="F8F8F8"/>
              </a:solidFill>
              <a:latin typeface="Arial Narrow" panose="020B0606020202030204" pitchFamily="34" charset="0"/>
            </a:endParaRPr>
          </a:p>
        </p:txBody>
      </p:sp>
      <p:sp>
        <p:nvSpPr>
          <p:cNvPr id="6" name="Text Box 471"/>
          <p:cNvSpPr txBox="1">
            <a:spLocks noChangeArrowheads="1"/>
          </p:cNvSpPr>
          <p:nvPr/>
        </p:nvSpPr>
        <p:spPr bwMode="auto">
          <a:xfrm>
            <a:off x="12888746" y="10900465"/>
            <a:ext cx="11715441" cy="50186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0306" tIns="35145" rIns="70306" bIns="35145">
            <a:spAutoFit/>
          </a:bodyPr>
          <a:lstStyle>
            <a:lvl1pPr defTabSz="704850">
              <a:defRPr>
                <a:solidFill>
                  <a:schemeClr val="tx1"/>
                </a:solidFill>
                <a:latin typeface="Arial" panose="020B0604020202020204" pitchFamily="34" charset="0"/>
              </a:defRPr>
            </a:lvl1pPr>
            <a:lvl2pPr marL="350838" defTabSz="704850">
              <a:defRPr>
                <a:solidFill>
                  <a:schemeClr val="tx1"/>
                </a:solidFill>
                <a:latin typeface="Arial" panose="020B0604020202020204" pitchFamily="34" charset="0"/>
              </a:defRPr>
            </a:lvl2pPr>
            <a:lvl3pPr marL="704850" defTabSz="704850">
              <a:defRPr>
                <a:solidFill>
                  <a:schemeClr val="tx1"/>
                </a:solidFill>
                <a:latin typeface="Arial" panose="020B0604020202020204" pitchFamily="34" charset="0"/>
              </a:defRPr>
            </a:lvl3pPr>
            <a:lvl4pPr marL="1055688" defTabSz="704850">
              <a:defRPr>
                <a:solidFill>
                  <a:schemeClr val="tx1"/>
                </a:solidFill>
                <a:latin typeface="Arial" panose="020B0604020202020204" pitchFamily="34" charset="0"/>
              </a:defRPr>
            </a:lvl4pPr>
            <a:lvl5pPr marL="1409700" defTabSz="704850">
              <a:defRPr>
                <a:solidFill>
                  <a:schemeClr val="tx1"/>
                </a:solidFill>
                <a:latin typeface="Arial" panose="020B0604020202020204" pitchFamily="34" charset="0"/>
              </a:defRPr>
            </a:lvl5pPr>
            <a:lvl6pPr marL="1866900" defTabSz="704850" fontAlgn="base">
              <a:spcBef>
                <a:spcPct val="0"/>
              </a:spcBef>
              <a:spcAft>
                <a:spcPct val="0"/>
              </a:spcAft>
              <a:defRPr>
                <a:solidFill>
                  <a:schemeClr val="tx1"/>
                </a:solidFill>
                <a:latin typeface="Arial" panose="020B0604020202020204" pitchFamily="34" charset="0"/>
              </a:defRPr>
            </a:lvl6pPr>
            <a:lvl7pPr marL="2324100" defTabSz="704850" fontAlgn="base">
              <a:spcBef>
                <a:spcPct val="0"/>
              </a:spcBef>
              <a:spcAft>
                <a:spcPct val="0"/>
              </a:spcAft>
              <a:defRPr>
                <a:solidFill>
                  <a:schemeClr val="tx1"/>
                </a:solidFill>
                <a:latin typeface="Arial" panose="020B0604020202020204" pitchFamily="34" charset="0"/>
              </a:defRPr>
            </a:lvl7pPr>
            <a:lvl8pPr marL="2781300" defTabSz="704850" fontAlgn="base">
              <a:spcBef>
                <a:spcPct val="0"/>
              </a:spcBef>
              <a:spcAft>
                <a:spcPct val="0"/>
              </a:spcAft>
              <a:defRPr>
                <a:solidFill>
                  <a:schemeClr val="tx1"/>
                </a:solidFill>
                <a:latin typeface="Arial" panose="020B0604020202020204" pitchFamily="34" charset="0"/>
              </a:defRPr>
            </a:lvl8pPr>
            <a:lvl9pPr marL="3238500" defTabSz="704850"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altLang="bg-BG" sz="2800" b="1" dirty="0" smtClean="0">
                <a:solidFill>
                  <a:srgbClr val="F8F8F8"/>
                </a:solidFill>
                <a:latin typeface="Arial Narrow" panose="020B0606020202030204" pitchFamily="34" charset="0"/>
              </a:rPr>
              <a:t>Results</a:t>
            </a:r>
            <a:endParaRPr lang="en-US" altLang="bg-BG" sz="2800" b="1" dirty="0">
              <a:solidFill>
                <a:srgbClr val="F8F8F8"/>
              </a:solidFill>
              <a:latin typeface="Arial Narrow" panose="020B0606020202030204" pitchFamily="34" charset="0"/>
            </a:endParaRPr>
          </a:p>
        </p:txBody>
      </p:sp>
      <p:sp>
        <p:nvSpPr>
          <p:cNvPr id="7" name="Text Box 471"/>
          <p:cNvSpPr txBox="1">
            <a:spLocks noChangeArrowheads="1"/>
          </p:cNvSpPr>
          <p:nvPr/>
        </p:nvSpPr>
        <p:spPr bwMode="auto">
          <a:xfrm>
            <a:off x="542923" y="3599627"/>
            <a:ext cx="11928475" cy="50186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0306" tIns="35145" rIns="70306" bIns="35145">
            <a:spAutoFit/>
          </a:bodyPr>
          <a:lstStyle>
            <a:lvl1pPr defTabSz="704850">
              <a:defRPr>
                <a:solidFill>
                  <a:schemeClr val="tx1"/>
                </a:solidFill>
                <a:latin typeface="Arial" panose="020B0604020202020204" pitchFamily="34" charset="0"/>
              </a:defRPr>
            </a:lvl1pPr>
            <a:lvl2pPr marL="350838" defTabSz="704850">
              <a:defRPr>
                <a:solidFill>
                  <a:schemeClr val="tx1"/>
                </a:solidFill>
                <a:latin typeface="Arial" panose="020B0604020202020204" pitchFamily="34" charset="0"/>
              </a:defRPr>
            </a:lvl2pPr>
            <a:lvl3pPr marL="704850" defTabSz="704850">
              <a:defRPr>
                <a:solidFill>
                  <a:schemeClr val="tx1"/>
                </a:solidFill>
                <a:latin typeface="Arial" panose="020B0604020202020204" pitchFamily="34" charset="0"/>
              </a:defRPr>
            </a:lvl3pPr>
            <a:lvl4pPr marL="1055688" defTabSz="704850">
              <a:defRPr>
                <a:solidFill>
                  <a:schemeClr val="tx1"/>
                </a:solidFill>
                <a:latin typeface="Arial" panose="020B0604020202020204" pitchFamily="34" charset="0"/>
              </a:defRPr>
            </a:lvl4pPr>
            <a:lvl5pPr marL="1409700" defTabSz="704850">
              <a:defRPr>
                <a:solidFill>
                  <a:schemeClr val="tx1"/>
                </a:solidFill>
                <a:latin typeface="Arial" panose="020B0604020202020204" pitchFamily="34" charset="0"/>
              </a:defRPr>
            </a:lvl5pPr>
            <a:lvl6pPr marL="1866900" defTabSz="704850" fontAlgn="base">
              <a:spcBef>
                <a:spcPct val="0"/>
              </a:spcBef>
              <a:spcAft>
                <a:spcPct val="0"/>
              </a:spcAft>
              <a:defRPr>
                <a:solidFill>
                  <a:schemeClr val="tx1"/>
                </a:solidFill>
                <a:latin typeface="Arial" panose="020B0604020202020204" pitchFamily="34" charset="0"/>
              </a:defRPr>
            </a:lvl6pPr>
            <a:lvl7pPr marL="2324100" defTabSz="704850" fontAlgn="base">
              <a:spcBef>
                <a:spcPct val="0"/>
              </a:spcBef>
              <a:spcAft>
                <a:spcPct val="0"/>
              </a:spcAft>
              <a:defRPr>
                <a:solidFill>
                  <a:schemeClr val="tx1"/>
                </a:solidFill>
                <a:latin typeface="Arial" panose="020B0604020202020204" pitchFamily="34" charset="0"/>
              </a:defRPr>
            </a:lvl7pPr>
            <a:lvl8pPr marL="2781300" defTabSz="704850" fontAlgn="base">
              <a:spcBef>
                <a:spcPct val="0"/>
              </a:spcBef>
              <a:spcAft>
                <a:spcPct val="0"/>
              </a:spcAft>
              <a:defRPr>
                <a:solidFill>
                  <a:schemeClr val="tx1"/>
                </a:solidFill>
                <a:latin typeface="Arial" panose="020B0604020202020204" pitchFamily="34" charset="0"/>
              </a:defRPr>
            </a:lvl8pPr>
            <a:lvl9pPr marL="3238500" defTabSz="704850"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altLang="bg-BG" sz="2800" b="1" dirty="0" smtClean="0">
                <a:solidFill>
                  <a:srgbClr val="F8F8F8"/>
                </a:solidFill>
                <a:latin typeface="Arial Narrow" panose="020B0606020202030204" pitchFamily="34" charset="0"/>
              </a:rPr>
              <a:t>Introduction</a:t>
            </a:r>
            <a:endParaRPr lang="en-US" altLang="bg-BG" sz="2800" b="1" dirty="0">
              <a:solidFill>
                <a:srgbClr val="F8F8F8"/>
              </a:solidFill>
              <a:latin typeface="Arial Narrow" panose="020B0606020202030204" pitchFamily="34" charset="0"/>
            </a:endParaRPr>
          </a:p>
        </p:txBody>
      </p:sp>
      <p:sp>
        <p:nvSpPr>
          <p:cNvPr id="2" name="TextBox 1"/>
          <p:cNvSpPr txBox="1"/>
          <p:nvPr/>
        </p:nvSpPr>
        <p:spPr>
          <a:xfrm>
            <a:off x="530656" y="1478872"/>
            <a:ext cx="24310975" cy="707886"/>
          </a:xfrm>
          <a:prstGeom prst="rect">
            <a:avLst/>
          </a:prstGeom>
          <a:noFill/>
        </p:spPr>
        <p:txBody>
          <a:bodyPr wrap="square" rtlCol="0">
            <a:spAutoFit/>
          </a:bodyPr>
          <a:lstStyle/>
          <a:p>
            <a:pPr algn="ctr"/>
            <a:r>
              <a:rPr lang="en-GB" sz="3600" b="1" dirty="0" smtClean="0">
                <a:solidFill>
                  <a:schemeClr val="bg1"/>
                </a:solidFill>
              </a:rPr>
              <a:t>	</a:t>
            </a:r>
            <a:r>
              <a:rPr lang="en-GB" sz="4000" b="1" dirty="0" smtClean="0">
                <a:solidFill>
                  <a:schemeClr val="bg1"/>
                </a:solidFill>
              </a:rPr>
              <a:t>Author: David Kamenov </a:t>
            </a:r>
            <a:r>
              <a:rPr lang="en-GB" sz="2400" b="1" dirty="0" smtClean="0">
                <a:solidFill>
                  <a:schemeClr val="bg1"/>
                </a:solidFill>
              </a:rPr>
              <a:t>[1]</a:t>
            </a:r>
            <a:r>
              <a:rPr lang="en-GB" sz="2800" b="1" dirty="0" smtClean="0">
                <a:solidFill>
                  <a:schemeClr val="bg1"/>
                </a:solidFill>
              </a:rPr>
              <a:t>                      </a:t>
            </a:r>
            <a:r>
              <a:rPr lang="en-GB" sz="1800" b="1" dirty="0" smtClean="0">
                <a:solidFill>
                  <a:schemeClr val="bg1"/>
                </a:solidFill>
              </a:rPr>
              <a:t> </a:t>
            </a:r>
            <a:r>
              <a:rPr lang="en-GB" sz="4000" b="1" dirty="0" smtClean="0">
                <a:solidFill>
                  <a:schemeClr val="bg1"/>
                </a:solidFill>
              </a:rPr>
              <a:t>Mentor: Stanislav </a:t>
            </a:r>
            <a:r>
              <a:rPr lang="en-GB" sz="4000" b="1" dirty="0" err="1" smtClean="0">
                <a:solidFill>
                  <a:schemeClr val="bg1"/>
                </a:solidFill>
              </a:rPr>
              <a:t>Harizanov</a:t>
            </a:r>
            <a:r>
              <a:rPr lang="en-GB" sz="4000" b="1" dirty="0" smtClean="0">
                <a:solidFill>
                  <a:schemeClr val="bg1"/>
                </a:solidFill>
              </a:rPr>
              <a:t> </a:t>
            </a:r>
            <a:r>
              <a:rPr lang="en-GB" sz="2400" b="1" dirty="0" smtClean="0">
                <a:solidFill>
                  <a:schemeClr val="bg1"/>
                </a:solidFill>
              </a:rPr>
              <a:t>[2] </a:t>
            </a:r>
            <a:endParaRPr lang="bg-BG" sz="2800" b="1" dirty="0">
              <a:solidFill>
                <a:schemeClr val="bg1"/>
              </a:solidFill>
            </a:endParaRPr>
          </a:p>
        </p:txBody>
      </p:sp>
      <p:sp>
        <p:nvSpPr>
          <p:cNvPr id="5" name="TextBox 4"/>
          <p:cNvSpPr txBox="1"/>
          <p:nvPr/>
        </p:nvSpPr>
        <p:spPr>
          <a:xfrm>
            <a:off x="611918" y="7641836"/>
            <a:ext cx="11661898" cy="6124754"/>
          </a:xfrm>
          <a:prstGeom prst="rect">
            <a:avLst/>
          </a:prstGeom>
          <a:noFill/>
        </p:spPr>
        <p:txBody>
          <a:bodyPr wrap="square" rtlCol="0">
            <a:spAutoFit/>
          </a:bodyPr>
          <a:lstStyle/>
          <a:p>
            <a:r>
              <a:rPr lang="en-GB" sz="2800" dirty="0" smtClean="0"/>
              <a:t>This project is focused in the fields of theoretical informatics, nonlinear optimisation and mathematical modelling. It aims to achieve better overall image quality, to increase its resolution and extract </a:t>
            </a:r>
            <a:r>
              <a:rPr lang="en-US" sz="2800" dirty="0" smtClean="0"/>
              <a:t>reliable information from medical / industrial topographical images. Despite its main medical purpose, it is multifunctional and can be applied in another fields featuring digital images.</a:t>
            </a:r>
            <a:endParaRPr lang="en-GB" sz="2800" dirty="0" smtClean="0"/>
          </a:p>
          <a:p>
            <a:endParaRPr lang="en-GB" sz="2800" dirty="0" smtClean="0"/>
          </a:p>
          <a:p>
            <a:r>
              <a:rPr lang="en-GB" sz="2800" dirty="0" smtClean="0"/>
              <a:t>This project </a:t>
            </a:r>
            <a:r>
              <a:rPr lang="en-GB" sz="2800" dirty="0"/>
              <a:t>is devoted to an important issue in medical X-ray and CT imaging, namely how to </a:t>
            </a:r>
            <a:r>
              <a:rPr lang="en-GB" sz="2800" dirty="0" smtClean="0"/>
              <a:t>increase the image resolution and image readability without exposing the patient to higher radiation</a:t>
            </a:r>
            <a:r>
              <a:rPr lang="en-GB" sz="2800" dirty="0"/>
              <a:t>. </a:t>
            </a:r>
            <a:r>
              <a:rPr lang="en-GB" sz="2800" dirty="0" smtClean="0"/>
              <a:t>This is an unsolved problem in the CT community where Radon techniques are used</a:t>
            </a:r>
            <a:r>
              <a:rPr lang="en-GB" sz="2800" dirty="0"/>
              <a:t>, as the resolution of the image depends on the number of the generated 2D radiographic projections</a:t>
            </a:r>
            <a:r>
              <a:rPr lang="en-GB" sz="2800" dirty="0" smtClean="0"/>
              <a:t>, thus is proportional to the radiation dose</a:t>
            </a:r>
            <a:r>
              <a:rPr lang="en-GB" sz="2800" dirty="0"/>
              <a:t>. </a:t>
            </a:r>
            <a:r>
              <a:rPr lang="en-GB" sz="2800" dirty="0" smtClean="0"/>
              <a:t>Alternatively to the most popular approach </a:t>
            </a:r>
            <a:r>
              <a:rPr lang="en-GB" sz="2800" dirty="0"/>
              <a:t>of using Machine Learning and Convolutional Neural Networks (CNN), here, we analyse a more theoretical approach, based on both Multi-resolution analysis (MRA) techniques and total variation (TV) energy minimization.</a:t>
            </a:r>
            <a:endParaRPr lang="ru-RU" sz="2800" dirty="0"/>
          </a:p>
        </p:txBody>
      </p:sp>
      <p:sp>
        <p:nvSpPr>
          <p:cNvPr id="9" name="TextBox 8"/>
          <p:cNvSpPr txBox="1"/>
          <p:nvPr/>
        </p:nvSpPr>
        <p:spPr>
          <a:xfrm>
            <a:off x="705089" y="4223868"/>
            <a:ext cx="11568727" cy="2739211"/>
          </a:xfrm>
          <a:prstGeom prst="rect">
            <a:avLst/>
          </a:prstGeom>
          <a:noFill/>
        </p:spPr>
        <p:txBody>
          <a:bodyPr wrap="square" rtlCol="0">
            <a:spAutoFit/>
          </a:bodyPr>
          <a:lstStyle/>
          <a:p>
            <a:r>
              <a:rPr lang="en-GB" sz="2800" dirty="0"/>
              <a:t>Digital image processing is a modern and extremely active scientiﬁc ﬁeld that combines research techniques from mathematics and informatics. The obtained scientiﬁc results are </a:t>
            </a:r>
            <a:r>
              <a:rPr lang="en-GB" sz="2800" dirty="0" smtClean="0"/>
              <a:t>applicable practically almost everywhere, e.g., in medicine, engineering, national security, photography</a:t>
            </a:r>
            <a:r>
              <a:rPr lang="en-GB" sz="2800" dirty="0"/>
              <a:t>, material sciences, production quality </a:t>
            </a:r>
            <a:r>
              <a:rPr lang="en-GB" sz="2800" dirty="0" smtClean="0"/>
              <a:t>control, archaeology, </a:t>
            </a:r>
            <a:r>
              <a:rPr lang="en-GB" sz="2800" dirty="0"/>
              <a:t>architecture and many others. </a:t>
            </a:r>
            <a:r>
              <a:rPr lang="en-GB" sz="2800" dirty="0" smtClean="0"/>
              <a:t>It is highly applicable in the field of space exploration including satellites </a:t>
            </a:r>
            <a:r>
              <a:rPr lang="en-GB" sz="2800" dirty="0"/>
              <a:t>and GPS </a:t>
            </a:r>
            <a:r>
              <a:rPr lang="en-GB" sz="2800" dirty="0" smtClean="0"/>
              <a:t>technologies.</a:t>
            </a:r>
            <a:endParaRPr lang="bg-BG" sz="28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66559" y="18342046"/>
            <a:ext cx="11738440" cy="5171379"/>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231" y="32891990"/>
            <a:ext cx="11207783" cy="2168612"/>
          </a:xfrm>
          <a:prstGeom prst="rect">
            <a:avLst/>
          </a:prstGeom>
        </p:spPr>
      </p:pic>
      <p:sp>
        <p:nvSpPr>
          <p:cNvPr id="23" name="TextBox 22"/>
          <p:cNvSpPr txBox="1"/>
          <p:nvPr/>
        </p:nvSpPr>
        <p:spPr>
          <a:xfrm>
            <a:off x="705379" y="32260810"/>
            <a:ext cx="11528013" cy="446276"/>
          </a:xfrm>
          <a:prstGeom prst="rect">
            <a:avLst/>
          </a:prstGeom>
          <a:noFill/>
        </p:spPr>
        <p:txBody>
          <a:bodyPr wrap="square" rtlCol="0">
            <a:spAutoFit/>
          </a:bodyPr>
          <a:lstStyle/>
          <a:p>
            <a:pPr algn="ctr"/>
            <a:r>
              <a:rPr lang="bg-BG" b="1" dirty="0"/>
              <a:t> </a:t>
            </a:r>
            <a:r>
              <a:rPr lang="en-US" b="1" dirty="0" smtClean="0"/>
              <a:t>Fig</a:t>
            </a:r>
            <a:r>
              <a:rPr lang="bg-BG" b="1" dirty="0" smtClean="0"/>
              <a:t>. </a:t>
            </a:r>
            <a:r>
              <a:rPr lang="en-US" b="1" dirty="0"/>
              <a:t>3</a:t>
            </a:r>
            <a:r>
              <a:rPr lang="bg-BG" b="1" dirty="0" smtClean="0"/>
              <a:t>: </a:t>
            </a:r>
            <a:r>
              <a:rPr lang="en-US" b="1" dirty="0" smtClean="0"/>
              <a:t>Algorithm for improving the readability </a:t>
            </a:r>
            <a:r>
              <a:rPr lang="ru-RU" b="1" dirty="0" smtClean="0"/>
              <a:t> </a:t>
            </a:r>
            <a:endParaRPr lang="bg-BG" b="1"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5089" y="27814114"/>
            <a:ext cx="4802718" cy="4035421"/>
          </a:xfrm>
          <a:prstGeom prst="rect">
            <a:avLst/>
          </a:prstGeom>
        </p:spPr>
      </p:pic>
      <p:sp>
        <p:nvSpPr>
          <p:cNvPr id="26" name="TextBox 25"/>
          <p:cNvSpPr txBox="1"/>
          <p:nvPr/>
        </p:nvSpPr>
        <p:spPr>
          <a:xfrm>
            <a:off x="5212877" y="27427523"/>
            <a:ext cx="6734431" cy="446276"/>
          </a:xfrm>
          <a:prstGeom prst="rect">
            <a:avLst/>
          </a:prstGeom>
          <a:noFill/>
        </p:spPr>
        <p:txBody>
          <a:bodyPr wrap="square" rtlCol="0">
            <a:spAutoFit/>
          </a:bodyPr>
          <a:lstStyle/>
          <a:p>
            <a:pPr algn="ctr"/>
            <a:r>
              <a:rPr lang="bg-BG" b="1" dirty="0"/>
              <a:t> </a:t>
            </a:r>
            <a:r>
              <a:rPr lang="en-US" b="1" dirty="0" smtClean="0"/>
              <a:t>Fig</a:t>
            </a:r>
            <a:r>
              <a:rPr lang="bg-BG" b="1" dirty="0" smtClean="0"/>
              <a:t>. </a:t>
            </a:r>
            <a:r>
              <a:rPr lang="en-US" b="1" dirty="0" smtClean="0"/>
              <a:t>2</a:t>
            </a:r>
            <a:r>
              <a:rPr lang="bg-BG" b="1" dirty="0" smtClean="0"/>
              <a:t>:</a:t>
            </a:r>
            <a:r>
              <a:rPr lang="en-US" b="1" dirty="0" smtClean="0"/>
              <a:t> </a:t>
            </a:r>
            <a:r>
              <a:rPr lang="en-US" b="1" dirty="0" err="1" smtClean="0"/>
              <a:t>Downsampling</a:t>
            </a:r>
            <a:r>
              <a:rPr lang="en-US" b="1" dirty="0" smtClean="0"/>
              <a:t> Algorithm</a:t>
            </a:r>
            <a:endParaRPr lang="ru-RU" b="1" dirty="0"/>
          </a:p>
        </p:txBody>
      </p:sp>
      <p:sp>
        <p:nvSpPr>
          <p:cNvPr id="28" name="TextBox 27"/>
          <p:cNvSpPr txBox="1"/>
          <p:nvPr/>
        </p:nvSpPr>
        <p:spPr>
          <a:xfrm>
            <a:off x="-1373" y="27424026"/>
            <a:ext cx="5760051" cy="446276"/>
          </a:xfrm>
          <a:prstGeom prst="rect">
            <a:avLst/>
          </a:prstGeom>
          <a:noFill/>
        </p:spPr>
        <p:txBody>
          <a:bodyPr wrap="square" rtlCol="0">
            <a:spAutoFit/>
          </a:bodyPr>
          <a:lstStyle/>
          <a:p>
            <a:pPr algn="ctr"/>
            <a:r>
              <a:rPr lang="bg-BG" b="1" dirty="0"/>
              <a:t> </a:t>
            </a:r>
            <a:r>
              <a:rPr lang="en-US" b="1" dirty="0" smtClean="0"/>
              <a:t>Fig</a:t>
            </a:r>
            <a:r>
              <a:rPr lang="bg-BG" b="1" dirty="0" smtClean="0"/>
              <a:t> </a:t>
            </a:r>
            <a:r>
              <a:rPr lang="en-US" b="1" dirty="0"/>
              <a:t>1</a:t>
            </a:r>
            <a:r>
              <a:rPr lang="bg-BG" b="1" dirty="0" smtClean="0"/>
              <a:t>:</a:t>
            </a:r>
            <a:r>
              <a:rPr lang="en-US" b="1" dirty="0" smtClean="0"/>
              <a:t> </a:t>
            </a:r>
            <a:r>
              <a:rPr lang="en-US" b="1" dirty="0" err="1" smtClean="0"/>
              <a:t>Upsampling</a:t>
            </a:r>
            <a:r>
              <a:rPr lang="en-US" b="1" dirty="0" smtClean="0"/>
              <a:t> Algorithm</a:t>
            </a:r>
            <a:endParaRPr lang="ru-RU" b="1" dirty="0"/>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7145" y="28656964"/>
            <a:ext cx="2144662" cy="2362763"/>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01685" y="4619738"/>
            <a:ext cx="11711385" cy="6280727"/>
          </a:xfrm>
          <a:prstGeom prst="rect">
            <a:avLst/>
          </a:prstGeom>
        </p:spPr>
      </p:pic>
      <p:sp>
        <p:nvSpPr>
          <p:cNvPr id="42" name="Text Box 471"/>
          <p:cNvSpPr txBox="1">
            <a:spLocks noChangeArrowheads="1"/>
          </p:cNvSpPr>
          <p:nvPr/>
        </p:nvSpPr>
        <p:spPr bwMode="auto">
          <a:xfrm>
            <a:off x="12888746" y="3584969"/>
            <a:ext cx="11770692" cy="50186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0306" tIns="35145" rIns="70306" bIns="35145">
            <a:spAutoFit/>
          </a:bodyPr>
          <a:lstStyle>
            <a:lvl1pPr defTabSz="704850">
              <a:defRPr>
                <a:solidFill>
                  <a:schemeClr val="tx1"/>
                </a:solidFill>
                <a:latin typeface="Arial" panose="020B0604020202020204" pitchFamily="34" charset="0"/>
              </a:defRPr>
            </a:lvl1pPr>
            <a:lvl2pPr marL="350838" defTabSz="704850">
              <a:defRPr>
                <a:solidFill>
                  <a:schemeClr val="tx1"/>
                </a:solidFill>
                <a:latin typeface="Arial" panose="020B0604020202020204" pitchFamily="34" charset="0"/>
              </a:defRPr>
            </a:lvl2pPr>
            <a:lvl3pPr marL="704850" defTabSz="704850">
              <a:defRPr>
                <a:solidFill>
                  <a:schemeClr val="tx1"/>
                </a:solidFill>
                <a:latin typeface="Arial" panose="020B0604020202020204" pitchFamily="34" charset="0"/>
              </a:defRPr>
            </a:lvl3pPr>
            <a:lvl4pPr marL="1055688" defTabSz="704850">
              <a:defRPr>
                <a:solidFill>
                  <a:schemeClr val="tx1"/>
                </a:solidFill>
                <a:latin typeface="Arial" panose="020B0604020202020204" pitchFamily="34" charset="0"/>
              </a:defRPr>
            </a:lvl4pPr>
            <a:lvl5pPr marL="1409700" defTabSz="704850">
              <a:defRPr>
                <a:solidFill>
                  <a:schemeClr val="tx1"/>
                </a:solidFill>
                <a:latin typeface="Arial" panose="020B0604020202020204" pitchFamily="34" charset="0"/>
              </a:defRPr>
            </a:lvl5pPr>
            <a:lvl6pPr marL="1866900" defTabSz="704850" fontAlgn="base">
              <a:spcBef>
                <a:spcPct val="0"/>
              </a:spcBef>
              <a:spcAft>
                <a:spcPct val="0"/>
              </a:spcAft>
              <a:defRPr>
                <a:solidFill>
                  <a:schemeClr val="tx1"/>
                </a:solidFill>
                <a:latin typeface="Arial" panose="020B0604020202020204" pitchFamily="34" charset="0"/>
              </a:defRPr>
            </a:lvl6pPr>
            <a:lvl7pPr marL="2324100" defTabSz="704850" fontAlgn="base">
              <a:spcBef>
                <a:spcPct val="0"/>
              </a:spcBef>
              <a:spcAft>
                <a:spcPct val="0"/>
              </a:spcAft>
              <a:defRPr>
                <a:solidFill>
                  <a:schemeClr val="tx1"/>
                </a:solidFill>
                <a:latin typeface="Arial" panose="020B0604020202020204" pitchFamily="34" charset="0"/>
              </a:defRPr>
            </a:lvl7pPr>
            <a:lvl8pPr marL="2781300" defTabSz="704850" fontAlgn="base">
              <a:spcBef>
                <a:spcPct val="0"/>
              </a:spcBef>
              <a:spcAft>
                <a:spcPct val="0"/>
              </a:spcAft>
              <a:defRPr>
                <a:solidFill>
                  <a:schemeClr val="tx1"/>
                </a:solidFill>
                <a:latin typeface="Arial" panose="020B0604020202020204" pitchFamily="34" charset="0"/>
              </a:defRPr>
            </a:lvl8pPr>
            <a:lvl9pPr marL="3238500" defTabSz="704850"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altLang="bg-BG" sz="2800" b="1" dirty="0" smtClean="0">
                <a:solidFill>
                  <a:srgbClr val="F8F8F8"/>
                </a:solidFill>
                <a:latin typeface="Arial Narrow" panose="020B0606020202030204" pitchFamily="34" charset="0"/>
              </a:rPr>
              <a:t>Software application</a:t>
            </a:r>
            <a:endParaRPr lang="en-US" altLang="bg-BG" sz="2800" b="1" dirty="0">
              <a:solidFill>
                <a:srgbClr val="F8F8F8"/>
              </a:solidFill>
              <a:latin typeface="Arial Narrow" panose="020B0606020202030204" pitchFamily="34" charset="0"/>
            </a:endParaRPr>
          </a:p>
        </p:txBody>
      </p:sp>
      <p:pic>
        <p:nvPicPr>
          <p:cNvPr id="50" name="Picture 4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54854" y="25087347"/>
            <a:ext cx="11638475" cy="5233084"/>
          </a:xfrm>
          <a:prstGeom prst="rect">
            <a:avLst/>
          </a:prstGeom>
        </p:spPr>
      </p:pic>
      <p:sp>
        <p:nvSpPr>
          <p:cNvPr id="51" name="TextBox 50"/>
          <p:cNvSpPr txBox="1"/>
          <p:nvPr/>
        </p:nvSpPr>
        <p:spPr>
          <a:xfrm>
            <a:off x="13651462" y="30579649"/>
            <a:ext cx="2168307" cy="646331"/>
          </a:xfrm>
          <a:prstGeom prst="rect">
            <a:avLst/>
          </a:prstGeom>
          <a:noFill/>
        </p:spPr>
        <p:txBody>
          <a:bodyPr wrap="square" rtlCol="0">
            <a:spAutoFit/>
          </a:bodyPr>
          <a:lstStyle/>
          <a:p>
            <a:pPr algn="ctr"/>
            <a:r>
              <a:rPr lang="en-US" sz="1800" b="1" dirty="0" smtClean="0"/>
              <a:t>Input image</a:t>
            </a:r>
            <a:endParaRPr lang="bg-BG" sz="1800" b="1" dirty="0" smtClean="0"/>
          </a:p>
          <a:p>
            <a:pPr algn="ctr"/>
            <a:r>
              <a:rPr lang="en-US" sz="1800" b="1" dirty="0" smtClean="0"/>
              <a:t>16x24 </a:t>
            </a:r>
            <a:r>
              <a:rPr lang="en-US" sz="1800" b="1" dirty="0" err="1" smtClean="0"/>
              <a:t>px</a:t>
            </a:r>
            <a:r>
              <a:rPr lang="en-US" sz="1800" b="1" dirty="0" smtClean="0"/>
              <a:t>.</a:t>
            </a:r>
            <a:endParaRPr lang="bg-BG" sz="1800" b="1" dirty="0"/>
          </a:p>
        </p:txBody>
      </p:sp>
      <p:sp>
        <p:nvSpPr>
          <p:cNvPr id="52" name="TextBox 51"/>
          <p:cNvSpPr txBox="1"/>
          <p:nvPr/>
        </p:nvSpPr>
        <p:spPr>
          <a:xfrm>
            <a:off x="21093577" y="30554552"/>
            <a:ext cx="3537652" cy="646331"/>
          </a:xfrm>
          <a:prstGeom prst="rect">
            <a:avLst/>
          </a:prstGeom>
          <a:noFill/>
        </p:spPr>
        <p:txBody>
          <a:bodyPr wrap="square" rtlCol="0">
            <a:spAutoFit/>
          </a:bodyPr>
          <a:lstStyle/>
          <a:p>
            <a:pPr algn="ctr"/>
            <a:r>
              <a:rPr lang="en-US" sz="1800" b="1" dirty="0" smtClean="0"/>
              <a:t>Improving Readability</a:t>
            </a:r>
          </a:p>
          <a:p>
            <a:pPr algn="ctr"/>
            <a:r>
              <a:rPr lang="bg-BG" sz="1800" b="1" dirty="0" smtClean="0"/>
              <a:t> </a:t>
            </a:r>
            <a:r>
              <a:rPr lang="en-US" sz="1800" b="1" dirty="0" smtClean="0"/>
              <a:t>1024x1536 </a:t>
            </a:r>
            <a:r>
              <a:rPr lang="en-US" sz="1800" b="1" dirty="0" err="1" smtClean="0"/>
              <a:t>px</a:t>
            </a:r>
            <a:r>
              <a:rPr lang="en-US" sz="1800" b="1" dirty="0" smtClean="0"/>
              <a:t>.</a:t>
            </a:r>
            <a:endParaRPr lang="bg-BG" sz="1800" b="1" dirty="0"/>
          </a:p>
        </p:txBody>
      </p:sp>
      <p:sp>
        <p:nvSpPr>
          <p:cNvPr id="54" name="TextBox 53"/>
          <p:cNvSpPr txBox="1"/>
          <p:nvPr/>
        </p:nvSpPr>
        <p:spPr>
          <a:xfrm>
            <a:off x="16778481" y="30578189"/>
            <a:ext cx="4197698" cy="646331"/>
          </a:xfrm>
          <a:prstGeom prst="rect">
            <a:avLst/>
          </a:prstGeom>
          <a:noFill/>
        </p:spPr>
        <p:txBody>
          <a:bodyPr wrap="square" rtlCol="0">
            <a:spAutoFit/>
          </a:bodyPr>
          <a:lstStyle/>
          <a:p>
            <a:pPr algn="ctr"/>
            <a:r>
              <a:rPr lang="en-US" sz="1800" b="1" dirty="0" err="1" smtClean="0"/>
              <a:t>Upsampling</a:t>
            </a:r>
            <a:r>
              <a:rPr lang="bg-BG" sz="1800" b="1" dirty="0" smtClean="0"/>
              <a:t> </a:t>
            </a:r>
            <a:r>
              <a:rPr lang="en-US" sz="1800" b="1" dirty="0" smtClean="0"/>
              <a:t>(Edge Preservation) </a:t>
            </a:r>
          </a:p>
          <a:p>
            <a:pPr algn="ctr"/>
            <a:r>
              <a:rPr lang="en-US" sz="1800" b="1" dirty="0" smtClean="0"/>
              <a:t>1024x1536</a:t>
            </a:r>
            <a:r>
              <a:rPr lang="bg-BG" sz="1800" b="1" dirty="0" smtClean="0"/>
              <a:t> </a:t>
            </a:r>
            <a:r>
              <a:rPr lang="en-US" sz="1800" b="1" dirty="0" err="1" smtClean="0"/>
              <a:t>px</a:t>
            </a:r>
            <a:r>
              <a:rPr lang="en-US" sz="1800" b="1" dirty="0" smtClean="0"/>
              <a:t>. </a:t>
            </a:r>
            <a:endParaRPr lang="bg-BG" sz="1800" b="1" dirty="0"/>
          </a:p>
        </p:txBody>
      </p:sp>
      <p:sp>
        <p:nvSpPr>
          <p:cNvPr id="55" name="TextBox 54"/>
          <p:cNvSpPr txBox="1"/>
          <p:nvPr/>
        </p:nvSpPr>
        <p:spPr>
          <a:xfrm>
            <a:off x="13320243" y="4207854"/>
            <a:ext cx="10847609" cy="446276"/>
          </a:xfrm>
          <a:prstGeom prst="rect">
            <a:avLst/>
          </a:prstGeom>
          <a:noFill/>
        </p:spPr>
        <p:txBody>
          <a:bodyPr wrap="square" rtlCol="0">
            <a:spAutoFit/>
          </a:bodyPr>
          <a:lstStyle/>
          <a:p>
            <a:pPr algn="ctr"/>
            <a:r>
              <a:rPr lang="bg-BG" b="1" dirty="0"/>
              <a:t> </a:t>
            </a:r>
            <a:r>
              <a:rPr lang="en-US" b="1" dirty="0" smtClean="0"/>
              <a:t>Fig</a:t>
            </a:r>
            <a:r>
              <a:rPr lang="bg-BG" b="1" dirty="0" smtClean="0"/>
              <a:t>.</a:t>
            </a:r>
            <a:r>
              <a:rPr lang="en-US" b="1" dirty="0" smtClean="0"/>
              <a:t>4</a:t>
            </a:r>
            <a:r>
              <a:rPr lang="bg-BG" b="1" dirty="0" smtClean="0"/>
              <a:t>:  </a:t>
            </a:r>
            <a:r>
              <a:rPr lang="en-US" b="1" dirty="0" smtClean="0"/>
              <a:t>Screenshot of the software application</a:t>
            </a:r>
            <a:endParaRPr lang="bg-BG" b="1" dirty="0"/>
          </a:p>
        </p:txBody>
      </p:sp>
      <p:sp>
        <p:nvSpPr>
          <p:cNvPr id="56" name="Text Box 471"/>
          <p:cNvSpPr txBox="1">
            <a:spLocks noChangeArrowheads="1"/>
          </p:cNvSpPr>
          <p:nvPr/>
        </p:nvSpPr>
        <p:spPr bwMode="auto">
          <a:xfrm>
            <a:off x="12901685" y="33326742"/>
            <a:ext cx="11779010" cy="50186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0306" tIns="35145" rIns="70306" bIns="35145">
            <a:spAutoFit/>
          </a:bodyPr>
          <a:lstStyle>
            <a:lvl1pPr defTabSz="704850">
              <a:defRPr>
                <a:solidFill>
                  <a:schemeClr val="tx1"/>
                </a:solidFill>
                <a:latin typeface="Arial" panose="020B0604020202020204" pitchFamily="34" charset="0"/>
              </a:defRPr>
            </a:lvl1pPr>
            <a:lvl2pPr marL="350838" defTabSz="704850">
              <a:defRPr>
                <a:solidFill>
                  <a:schemeClr val="tx1"/>
                </a:solidFill>
                <a:latin typeface="Arial" panose="020B0604020202020204" pitchFamily="34" charset="0"/>
              </a:defRPr>
            </a:lvl2pPr>
            <a:lvl3pPr marL="704850" defTabSz="704850">
              <a:defRPr>
                <a:solidFill>
                  <a:schemeClr val="tx1"/>
                </a:solidFill>
                <a:latin typeface="Arial" panose="020B0604020202020204" pitchFamily="34" charset="0"/>
              </a:defRPr>
            </a:lvl3pPr>
            <a:lvl4pPr marL="1055688" defTabSz="704850">
              <a:defRPr>
                <a:solidFill>
                  <a:schemeClr val="tx1"/>
                </a:solidFill>
                <a:latin typeface="Arial" panose="020B0604020202020204" pitchFamily="34" charset="0"/>
              </a:defRPr>
            </a:lvl4pPr>
            <a:lvl5pPr marL="1409700" defTabSz="704850">
              <a:defRPr>
                <a:solidFill>
                  <a:schemeClr val="tx1"/>
                </a:solidFill>
                <a:latin typeface="Arial" panose="020B0604020202020204" pitchFamily="34" charset="0"/>
              </a:defRPr>
            </a:lvl5pPr>
            <a:lvl6pPr marL="1866900" defTabSz="704850" fontAlgn="base">
              <a:spcBef>
                <a:spcPct val="0"/>
              </a:spcBef>
              <a:spcAft>
                <a:spcPct val="0"/>
              </a:spcAft>
              <a:defRPr>
                <a:solidFill>
                  <a:schemeClr val="tx1"/>
                </a:solidFill>
                <a:latin typeface="Arial" panose="020B0604020202020204" pitchFamily="34" charset="0"/>
              </a:defRPr>
            </a:lvl6pPr>
            <a:lvl7pPr marL="2324100" defTabSz="704850" fontAlgn="base">
              <a:spcBef>
                <a:spcPct val="0"/>
              </a:spcBef>
              <a:spcAft>
                <a:spcPct val="0"/>
              </a:spcAft>
              <a:defRPr>
                <a:solidFill>
                  <a:schemeClr val="tx1"/>
                </a:solidFill>
                <a:latin typeface="Arial" panose="020B0604020202020204" pitchFamily="34" charset="0"/>
              </a:defRPr>
            </a:lvl7pPr>
            <a:lvl8pPr marL="2781300" defTabSz="704850" fontAlgn="base">
              <a:spcBef>
                <a:spcPct val="0"/>
              </a:spcBef>
              <a:spcAft>
                <a:spcPct val="0"/>
              </a:spcAft>
              <a:defRPr>
                <a:solidFill>
                  <a:schemeClr val="tx1"/>
                </a:solidFill>
                <a:latin typeface="Arial" panose="020B0604020202020204" pitchFamily="34" charset="0"/>
              </a:defRPr>
            </a:lvl8pPr>
            <a:lvl9pPr marL="3238500" defTabSz="704850"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altLang="bg-BG" sz="2800" b="1" dirty="0">
                <a:solidFill>
                  <a:srgbClr val="F8F8F8"/>
                </a:solidFill>
                <a:latin typeface="Arial Narrow" panose="020B0606020202030204" pitchFamily="34" charset="0"/>
              </a:rPr>
              <a:t>References</a:t>
            </a:r>
          </a:p>
        </p:txBody>
      </p:sp>
      <p:sp>
        <p:nvSpPr>
          <p:cNvPr id="31" name="TextBox 30"/>
          <p:cNvSpPr txBox="1"/>
          <p:nvPr/>
        </p:nvSpPr>
        <p:spPr>
          <a:xfrm>
            <a:off x="13025090" y="34068563"/>
            <a:ext cx="11579097" cy="1015663"/>
          </a:xfrm>
          <a:prstGeom prst="rect">
            <a:avLst/>
          </a:prstGeom>
          <a:noFill/>
        </p:spPr>
        <p:txBody>
          <a:bodyPr wrap="square" rtlCol="0">
            <a:spAutoFit/>
          </a:bodyPr>
          <a:lstStyle/>
          <a:p>
            <a:r>
              <a:rPr lang="en-GB" sz="2000" dirty="0" smtClean="0"/>
              <a:t>[</a:t>
            </a:r>
            <a:r>
              <a:rPr lang="en-GB" sz="2000" dirty="0"/>
              <a:t>1] S. Joshi, A. </a:t>
            </a:r>
            <a:r>
              <a:rPr lang="en-GB" sz="2000" dirty="0" err="1"/>
              <a:t>Marquina</a:t>
            </a:r>
            <a:r>
              <a:rPr lang="en-GB" sz="2000" dirty="0"/>
              <a:t>, S. </a:t>
            </a:r>
            <a:r>
              <a:rPr lang="en-GB" sz="2000" dirty="0" err="1"/>
              <a:t>Osher</a:t>
            </a:r>
            <a:r>
              <a:rPr lang="en-GB" sz="2000" dirty="0"/>
              <a:t>, I. </a:t>
            </a:r>
            <a:r>
              <a:rPr lang="en-GB" sz="2000" dirty="0" err="1"/>
              <a:t>Dinov</a:t>
            </a:r>
            <a:r>
              <a:rPr lang="en-GB" sz="2000" dirty="0"/>
              <a:t>, J. Van Horn, A. Toga, Edge-enhanced image reconstruction using (TV) total variation and </a:t>
            </a:r>
            <a:r>
              <a:rPr lang="en-GB" sz="2000" dirty="0" err="1"/>
              <a:t>Bregman</a:t>
            </a:r>
            <a:r>
              <a:rPr lang="en-GB" sz="2000" dirty="0"/>
              <a:t> reﬁnement, International Conference on Scale Space and </a:t>
            </a:r>
            <a:r>
              <a:rPr lang="en-GB" sz="2000" dirty="0" err="1"/>
              <a:t>Variational</a:t>
            </a:r>
            <a:r>
              <a:rPr lang="en-GB" sz="2000" dirty="0"/>
              <a:t> Methods in Computer Vision, LNCS Volume 5567, pp. 389–400, Springer, Berlin, Heidelberg, 2009.</a:t>
            </a:r>
          </a:p>
        </p:txBody>
      </p:sp>
      <p:sp>
        <p:nvSpPr>
          <p:cNvPr id="35" name="Text Box 471"/>
          <p:cNvSpPr txBox="1">
            <a:spLocks noChangeArrowheads="1"/>
          </p:cNvSpPr>
          <p:nvPr/>
        </p:nvSpPr>
        <p:spPr bwMode="auto">
          <a:xfrm>
            <a:off x="571800" y="17269190"/>
            <a:ext cx="11928475" cy="50186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0306" tIns="35145" rIns="70306" bIns="35145">
            <a:spAutoFit/>
          </a:bodyPr>
          <a:lstStyle>
            <a:lvl1pPr defTabSz="704850">
              <a:defRPr>
                <a:solidFill>
                  <a:schemeClr val="tx1"/>
                </a:solidFill>
                <a:latin typeface="Arial" panose="020B0604020202020204" pitchFamily="34" charset="0"/>
              </a:defRPr>
            </a:lvl1pPr>
            <a:lvl2pPr marL="350838" defTabSz="704850">
              <a:defRPr>
                <a:solidFill>
                  <a:schemeClr val="tx1"/>
                </a:solidFill>
                <a:latin typeface="Arial" panose="020B0604020202020204" pitchFamily="34" charset="0"/>
              </a:defRPr>
            </a:lvl2pPr>
            <a:lvl3pPr marL="704850" defTabSz="704850">
              <a:defRPr>
                <a:solidFill>
                  <a:schemeClr val="tx1"/>
                </a:solidFill>
                <a:latin typeface="Arial" panose="020B0604020202020204" pitchFamily="34" charset="0"/>
              </a:defRPr>
            </a:lvl3pPr>
            <a:lvl4pPr marL="1055688" defTabSz="704850">
              <a:defRPr>
                <a:solidFill>
                  <a:schemeClr val="tx1"/>
                </a:solidFill>
                <a:latin typeface="Arial" panose="020B0604020202020204" pitchFamily="34" charset="0"/>
              </a:defRPr>
            </a:lvl4pPr>
            <a:lvl5pPr marL="1409700" defTabSz="704850">
              <a:defRPr>
                <a:solidFill>
                  <a:schemeClr val="tx1"/>
                </a:solidFill>
                <a:latin typeface="Arial" panose="020B0604020202020204" pitchFamily="34" charset="0"/>
              </a:defRPr>
            </a:lvl5pPr>
            <a:lvl6pPr marL="1866900" defTabSz="704850" fontAlgn="base">
              <a:spcBef>
                <a:spcPct val="0"/>
              </a:spcBef>
              <a:spcAft>
                <a:spcPct val="0"/>
              </a:spcAft>
              <a:defRPr>
                <a:solidFill>
                  <a:schemeClr val="tx1"/>
                </a:solidFill>
                <a:latin typeface="Arial" panose="020B0604020202020204" pitchFamily="34" charset="0"/>
              </a:defRPr>
            </a:lvl6pPr>
            <a:lvl7pPr marL="2324100" defTabSz="704850" fontAlgn="base">
              <a:spcBef>
                <a:spcPct val="0"/>
              </a:spcBef>
              <a:spcAft>
                <a:spcPct val="0"/>
              </a:spcAft>
              <a:defRPr>
                <a:solidFill>
                  <a:schemeClr val="tx1"/>
                </a:solidFill>
                <a:latin typeface="Arial" panose="020B0604020202020204" pitchFamily="34" charset="0"/>
              </a:defRPr>
            </a:lvl7pPr>
            <a:lvl8pPr marL="2781300" defTabSz="704850" fontAlgn="base">
              <a:spcBef>
                <a:spcPct val="0"/>
              </a:spcBef>
              <a:spcAft>
                <a:spcPct val="0"/>
              </a:spcAft>
              <a:defRPr>
                <a:solidFill>
                  <a:schemeClr val="tx1"/>
                </a:solidFill>
                <a:latin typeface="Arial" panose="020B0604020202020204" pitchFamily="34" charset="0"/>
              </a:defRPr>
            </a:lvl8pPr>
            <a:lvl9pPr marL="3238500" defTabSz="704850"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altLang="bg-BG" sz="2800" b="1" dirty="0" smtClean="0">
                <a:solidFill>
                  <a:srgbClr val="F8F8F8"/>
                </a:solidFill>
                <a:latin typeface="Arial Narrow" panose="020B0606020202030204" pitchFamily="34" charset="0"/>
              </a:rPr>
              <a:t>Algorithms description</a:t>
            </a:r>
            <a:endParaRPr lang="en-US" altLang="bg-BG" sz="2800" b="1" dirty="0">
              <a:solidFill>
                <a:srgbClr val="F8F8F8"/>
              </a:solidFill>
              <a:latin typeface="Arial Narrow" panose="020B0606020202030204" pitchFamily="34" charset="0"/>
            </a:endParaRPr>
          </a:p>
        </p:txBody>
      </p:sp>
      <p:sp>
        <p:nvSpPr>
          <p:cNvPr id="38" name="Rectangle 37"/>
          <p:cNvSpPr/>
          <p:nvPr/>
        </p:nvSpPr>
        <p:spPr>
          <a:xfrm>
            <a:off x="662344" y="17849917"/>
            <a:ext cx="11611472" cy="8710077"/>
          </a:xfrm>
          <a:prstGeom prst="rect">
            <a:avLst/>
          </a:prstGeom>
        </p:spPr>
        <p:txBody>
          <a:bodyPr wrap="square">
            <a:spAutoFit/>
          </a:bodyPr>
          <a:lstStyle/>
          <a:p>
            <a:r>
              <a:rPr lang="en-GB" sz="2800" dirty="0"/>
              <a:t>The change in the image resolution is obtained via the application of the so called </a:t>
            </a:r>
            <a:r>
              <a:rPr lang="en-GB" sz="2800" dirty="0" err="1"/>
              <a:t>upsampling</a:t>
            </a:r>
            <a:r>
              <a:rPr lang="en-GB" sz="2800" dirty="0"/>
              <a:t> operator U and down-sampling operator D. The latter is the left inverse of the former, i.e., DU = Id, meaning that if we increase the resolution of an image and then decrease it, without performing any additional modiﬁcations in-between, we should derive the original image. We consider two different classes of operators U. The ﬁrst class is based on B-spline subdivision and is the natural generalization of the simplest choice for U - the </a:t>
            </a:r>
            <a:r>
              <a:rPr lang="en-GB" sz="2800" dirty="0" smtClean="0"/>
              <a:t>constant mapping, where apparent pixel is split in to four children pixels, each of them inheriting </a:t>
            </a:r>
            <a:r>
              <a:rPr lang="en-GB" sz="2800" dirty="0"/>
              <a:t>the same </a:t>
            </a:r>
            <a:r>
              <a:rPr lang="en-GB" sz="2800" dirty="0" err="1"/>
              <a:t>gray</a:t>
            </a:r>
            <a:r>
              <a:rPr lang="en-GB" sz="2800" dirty="0"/>
              <a:t>-scale intensity as their predecessor. Increasing the degree of the B-spline, we increase the regularity of the high-resolution image. On one hand, this ﬁlters the noise image, but on the other - reduces the contrast along the image edges and introduces blurring effects</a:t>
            </a:r>
            <a:r>
              <a:rPr lang="en-GB" sz="2800" dirty="0" smtClean="0"/>
              <a:t>.</a:t>
            </a:r>
          </a:p>
          <a:p>
            <a:endParaRPr lang="en-GB" sz="2800" dirty="0"/>
          </a:p>
          <a:p>
            <a:r>
              <a:rPr lang="en-GB" sz="2800" dirty="0" smtClean="0"/>
              <a:t>The </a:t>
            </a:r>
            <a:r>
              <a:rPr lang="en-GB" sz="2800" dirty="0"/>
              <a:t>second class is based on piece-wise linear edge-preservation [1] and incorporates structural image information into the up-sampling, thus avoids the blurring effects. All the considered operators U are compactly-supported and local. The corresponding operators D are again local, but also linear. The </a:t>
            </a:r>
            <a:r>
              <a:rPr lang="en-GB" sz="2800" dirty="0" err="1"/>
              <a:t>gray</a:t>
            </a:r>
            <a:r>
              <a:rPr lang="en-GB" sz="2800" dirty="0"/>
              <a:t>-scale intensity of the parent pixel is always a weighted average of </a:t>
            </a:r>
            <a:r>
              <a:rPr lang="en-GB" sz="2800" dirty="0" err="1"/>
              <a:t>gray</a:t>
            </a:r>
            <a:r>
              <a:rPr lang="en-GB" sz="2800" dirty="0"/>
              <a:t>-scale intensities of </a:t>
            </a:r>
            <a:r>
              <a:rPr lang="en-GB" sz="2800" dirty="0" smtClean="0"/>
              <a:t>neighbouring </a:t>
            </a:r>
            <a:r>
              <a:rPr lang="en-GB" sz="2800" dirty="0"/>
              <a:t>children pixels. When U is </a:t>
            </a:r>
            <a:r>
              <a:rPr lang="en-GB" sz="2800" dirty="0" smtClean="0"/>
              <a:t>edge preserving</a:t>
            </a:r>
            <a:r>
              <a:rPr lang="en-GB" sz="2800" dirty="0"/>
              <a:t>, all the weights are positive (convex combination), while in the case of B-splines some of the weights become negative, which creates additional numerical problems.</a:t>
            </a:r>
            <a:endParaRPr lang="bg-BG" sz="2800" dirty="0"/>
          </a:p>
        </p:txBody>
      </p:sp>
      <p:sp>
        <p:nvSpPr>
          <p:cNvPr id="39" name="TextBox 38"/>
          <p:cNvSpPr txBox="1"/>
          <p:nvPr/>
        </p:nvSpPr>
        <p:spPr>
          <a:xfrm>
            <a:off x="12974908" y="23746252"/>
            <a:ext cx="11670661" cy="446276"/>
          </a:xfrm>
          <a:prstGeom prst="rect">
            <a:avLst/>
          </a:prstGeom>
          <a:noFill/>
        </p:spPr>
        <p:txBody>
          <a:bodyPr wrap="square" rtlCol="0">
            <a:spAutoFit/>
          </a:bodyPr>
          <a:lstStyle/>
          <a:p>
            <a:r>
              <a:rPr lang="bg-BG" b="1" dirty="0" smtClean="0"/>
              <a:t>                </a:t>
            </a:r>
            <a:r>
              <a:rPr lang="en-US" b="1" dirty="0" smtClean="0"/>
              <a:t>           Left</a:t>
            </a:r>
            <a:r>
              <a:rPr lang="bg-BG" b="1" dirty="0" smtClean="0"/>
              <a:t>: 25×28 </a:t>
            </a:r>
            <a:r>
              <a:rPr lang="en-US" b="1" dirty="0" err="1" smtClean="0"/>
              <a:t>px</a:t>
            </a:r>
            <a:r>
              <a:rPr lang="en-US" b="1" dirty="0"/>
              <a:t>.</a:t>
            </a:r>
            <a:r>
              <a:rPr lang="bg-BG" b="1" dirty="0" smtClean="0"/>
              <a:t> </a:t>
            </a:r>
            <a:r>
              <a:rPr lang="en-US" b="1" dirty="0" smtClean="0"/>
              <a:t>       </a:t>
            </a:r>
            <a:r>
              <a:rPr lang="bg-BG" b="1" dirty="0" smtClean="0"/>
              <a:t>                                      </a:t>
            </a:r>
            <a:r>
              <a:rPr lang="en-US" b="1" dirty="0" smtClean="0"/>
              <a:t>                   Right</a:t>
            </a:r>
            <a:r>
              <a:rPr lang="bg-BG" b="1" dirty="0" smtClean="0"/>
              <a:t>: 1600×1792 </a:t>
            </a:r>
            <a:r>
              <a:rPr lang="en-US" b="1" dirty="0" err="1" smtClean="0"/>
              <a:t>px</a:t>
            </a:r>
            <a:r>
              <a:rPr lang="en-US" b="1" dirty="0" smtClean="0"/>
              <a:t>.</a:t>
            </a:r>
            <a:r>
              <a:rPr lang="bg-BG" b="1" dirty="0" smtClean="0"/>
              <a:t> </a:t>
            </a:r>
            <a:endParaRPr lang="bg-BG" b="1" dirty="0"/>
          </a:p>
        </p:txBody>
      </p:sp>
      <p:sp>
        <p:nvSpPr>
          <p:cNvPr id="40" name="TextBox 39"/>
          <p:cNvSpPr txBox="1"/>
          <p:nvPr/>
        </p:nvSpPr>
        <p:spPr>
          <a:xfrm>
            <a:off x="13501707" y="11514060"/>
            <a:ext cx="10847609" cy="446276"/>
          </a:xfrm>
          <a:prstGeom prst="rect">
            <a:avLst/>
          </a:prstGeom>
          <a:noFill/>
        </p:spPr>
        <p:txBody>
          <a:bodyPr wrap="square" rtlCol="0">
            <a:spAutoFit/>
          </a:bodyPr>
          <a:lstStyle/>
          <a:p>
            <a:pPr algn="ctr"/>
            <a:r>
              <a:rPr lang="bg-BG" b="1" dirty="0"/>
              <a:t> </a:t>
            </a:r>
            <a:r>
              <a:rPr lang="en-US" b="1" dirty="0" smtClean="0"/>
              <a:t>Fig</a:t>
            </a:r>
            <a:r>
              <a:rPr lang="bg-BG" b="1" dirty="0" smtClean="0"/>
              <a:t>.</a:t>
            </a:r>
            <a:r>
              <a:rPr lang="en-US" b="1" dirty="0"/>
              <a:t>5</a:t>
            </a:r>
            <a:r>
              <a:rPr lang="bg-BG" b="1" dirty="0" smtClean="0"/>
              <a:t>: </a:t>
            </a:r>
            <a:r>
              <a:rPr lang="en-US" b="1" dirty="0" smtClean="0"/>
              <a:t>Medical image: Scull</a:t>
            </a:r>
            <a:endParaRPr lang="bg-BG" b="1" dirty="0"/>
          </a:p>
        </p:txBody>
      </p:sp>
      <p:sp>
        <p:nvSpPr>
          <p:cNvPr id="41" name="Text Box 471"/>
          <p:cNvSpPr txBox="1">
            <a:spLocks noChangeArrowheads="1"/>
          </p:cNvSpPr>
          <p:nvPr/>
        </p:nvSpPr>
        <p:spPr bwMode="auto">
          <a:xfrm>
            <a:off x="571800" y="26592001"/>
            <a:ext cx="11928475" cy="50186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0306" tIns="35145" rIns="70306" bIns="35145">
            <a:spAutoFit/>
          </a:bodyPr>
          <a:lstStyle>
            <a:lvl1pPr defTabSz="704850">
              <a:defRPr>
                <a:solidFill>
                  <a:schemeClr val="tx1"/>
                </a:solidFill>
                <a:latin typeface="Arial" panose="020B0604020202020204" pitchFamily="34" charset="0"/>
              </a:defRPr>
            </a:lvl1pPr>
            <a:lvl2pPr marL="350838" defTabSz="704850">
              <a:defRPr>
                <a:solidFill>
                  <a:schemeClr val="tx1"/>
                </a:solidFill>
                <a:latin typeface="Arial" panose="020B0604020202020204" pitchFamily="34" charset="0"/>
              </a:defRPr>
            </a:lvl2pPr>
            <a:lvl3pPr marL="704850" defTabSz="704850">
              <a:defRPr>
                <a:solidFill>
                  <a:schemeClr val="tx1"/>
                </a:solidFill>
                <a:latin typeface="Arial" panose="020B0604020202020204" pitchFamily="34" charset="0"/>
              </a:defRPr>
            </a:lvl3pPr>
            <a:lvl4pPr marL="1055688" defTabSz="704850">
              <a:defRPr>
                <a:solidFill>
                  <a:schemeClr val="tx1"/>
                </a:solidFill>
                <a:latin typeface="Arial" panose="020B0604020202020204" pitchFamily="34" charset="0"/>
              </a:defRPr>
            </a:lvl4pPr>
            <a:lvl5pPr marL="1409700" defTabSz="704850">
              <a:defRPr>
                <a:solidFill>
                  <a:schemeClr val="tx1"/>
                </a:solidFill>
                <a:latin typeface="Arial" panose="020B0604020202020204" pitchFamily="34" charset="0"/>
              </a:defRPr>
            </a:lvl5pPr>
            <a:lvl6pPr marL="1866900" defTabSz="704850" fontAlgn="base">
              <a:spcBef>
                <a:spcPct val="0"/>
              </a:spcBef>
              <a:spcAft>
                <a:spcPct val="0"/>
              </a:spcAft>
              <a:defRPr>
                <a:solidFill>
                  <a:schemeClr val="tx1"/>
                </a:solidFill>
                <a:latin typeface="Arial" panose="020B0604020202020204" pitchFamily="34" charset="0"/>
              </a:defRPr>
            </a:lvl6pPr>
            <a:lvl7pPr marL="2324100" defTabSz="704850" fontAlgn="base">
              <a:spcBef>
                <a:spcPct val="0"/>
              </a:spcBef>
              <a:spcAft>
                <a:spcPct val="0"/>
              </a:spcAft>
              <a:defRPr>
                <a:solidFill>
                  <a:schemeClr val="tx1"/>
                </a:solidFill>
                <a:latin typeface="Arial" panose="020B0604020202020204" pitchFamily="34" charset="0"/>
              </a:defRPr>
            </a:lvl7pPr>
            <a:lvl8pPr marL="2781300" defTabSz="704850" fontAlgn="base">
              <a:spcBef>
                <a:spcPct val="0"/>
              </a:spcBef>
              <a:spcAft>
                <a:spcPct val="0"/>
              </a:spcAft>
              <a:defRPr>
                <a:solidFill>
                  <a:schemeClr val="tx1"/>
                </a:solidFill>
                <a:latin typeface="Arial" panose="020B0604020202020204" pitchFamily="34" charset="0"/>
              </a:defRPr>
            </a:lvl8pPr>
            <a:lvl9pPr marL="3238500" defTabSz="704850"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altLang="bg-BG" sz="2800" b="1" dirty="0" smtClean="0">
                <a:solidFill>
                  <a:srgbClr val="F8F8F8"/>
                </a:solidFill>
                <a:latin typeface="Arial Narrow" panose="020B0606020202030204" pitchFamily="34" charset="0"/>
              </a:rPr>
              <a:t>Algorithms formulas</a:t>
            </a:r>
            <a:endParaRPr lang="en-US" altLang="bg-BG" sz="2800" b="1" dirty="0">
              <a:solidFill>
                <a:srgbClr val="F8F8F8"/>
              </a:solidFill>
              <a:latin typeface="Arial Narrow" panose="020B0606020202030204" pitchFamily="34" charset="0"/>
            </a:endParaRPr>
          </a:p>
        </p:txBody>
      </p:sp>
      <p:sp>
        <p:nvSpPr>
          <p:cNvPr id="44" name="TextBox 43"/>
          <p:cNvSpPr txBox="1"/>
          <p:nvPr/>
        </p:nvSpPr>
        <p:spPr>
          <a:xfrm>
            <a:off x="12921510" y="24446362"/>
            <a:ext cx="11528013" cy="446276"/>
          </a:xfrm>
          <a:prstGeom prst="rect">
            <a:avLst/>
          </a:prstGeom>
          <a:noFill/>
        </p:spPr>
        <p:txBody>
          <a:bodyPr wrap="square" rtlCol="0">
            <a:spAutoFit/>
          </a:bodyPr>
          <a:lstStyle/>
          <a:p>
            <a:pPr algn="ctr"/>
            <a:r>
              <a:rPr lang="bg-BG" b="1" dirty="0"/>
              <a:t> </a:t>
            </a:r>
            <a:r>
              <a:rPr lang="en-US" b="1" dirty="0" smtClean="0"/>
              <a:t>Fig</a:t>
            </a:r>
            <a:r>
              <a:rPr lang="bg-BG" b="1" dirty="0" smtClean="0"/>
              <a:t>. </a:t>
            </a:r>
            <a:r>
              <a:rPr lang="en-US" b="1" dirty="0" smtClean="0"/>
              <a:t>7</a:t>
            </a:r>
            <a:r>
              <a:rPr lang="bg-BG" b="1" dirty="0" smtClean="0"/>
              <a:t>:</a:t>
            </a:r>
            <a:r>
              <a:rPr lang="en-US" b="1" dirty="0" smtClean="0"/>
              <a:t> Computer vision AI dataset: </a:t>
            </a:r>
            <a:r>
              <a:rPr lang="en-US" b="1" dirty="0"/>
              <a:t>M</a:t>
            </a:r>
            <a:r>
              <a:rPr lang="en-US" b="1" dirty="0" smtClean="0"/>
              <a:t>athematical image</a:t>
            </a:r>
            <a:endParaRPr lang="bg-BG" b="1" dirty="0"/>
          </a:p>
        </p:txBody>
      </p:sp>
      <p:sp>
        <p:nvSpPr>
          <p:cNvPr id="3" name="TextBox 2"/>
          <p:cNvSpPr txBox="1"/>
          <p:nvPr/>
        </p:nvSpPr>
        <p:spPr>
          <a:xfrm>
            <a:off x="542923" y="2187858"/>
            <a:ext cx="24286442" cy="707886"/>
          </a:xfrm>
          <a:prstGeom prst="rect">
            <a:avLst/>
          </a:prstGeom>
          <a:noFill/>
        </p:spPr>
        <p:txBody>
          <a:bodyPr wrap="square" rtlCol="0">
            <a:spAutoFit/>
          </a:bodyPr>
          <a:lstStyle/>
          <a:p>
            <a:pPr algn="ctr"/>
            <a:r>
              <a:rPr lang="en-GB" sz="2000" dirty="0" smtClean="0">
                <a:solidFill>
                  <a:schemeClr val="bg1"/>
                </a:solidFill>
              </a:rPr>
              <a:t>[1] Maths and Science High School “St. </a:t>
            </a:r>
            <a:r>
              <a:rPr lang="en-GB" sz="2000" dirty="0" err="1" smtClean="0">
                <a:solidFill>
                  <a:schemeClr val="bg1"/>
                </a:solidFill>
              </a:rPr>
              <a:t>Kliment</a:t>
            </a:r>
            <a:r>
              <a:rPr lang="en-GB" sz="2000" dirty="0" smtClean="0">
                <a:solidFill>
                  <a:schemeClr val="bg1"/>
                </a:solidFill>
              </a:rPr>
              <a:t> </a:t>
            </a:r>
            <a:r>
              <a:rPr lang="en-GB" sz="2000" dirty="0" err="1" smtClean="0">
                <a:solidFill>
                  <a:schemeClr val="bg1"/>
                </a:solidFill>
              </a:rPr>
              <a:t>Ohridski</a:t>
            </a:r>
            <a:r>
              <a:rPr lang="en-GB" sz="2000" dirty="0" smtClean="0">
                <a:solidFill>
                  <a:schemeClr val="bg1"/>
                </a:solidFill>
              </a:rPr>
              <a:t>”, 12 grade, 3400 Montana Bulgaria</a:t>
            </a:r>
          </a:p>
          <a:p>
            <a:pPr algn="ctr"/>
            <a:r>
              <a:rPr lang="en-GB" sz="2000" dirty="0" smtClean="0">
                <a:solidFill>
                  <a:schemeClr val="bg1"/>
                </a:solidFill>
              </a:rPr>
              <a:t>[2] Bulgarian Academy of Sciences, Institute of Mathematics and Informatics, Department of Mathematical Modelling and </a:t>
            </a:r>
            <a:r>
              <a:rPr lang="en-GB" sz="2000" dirty="0">
                <a:solidFill>
                  <a:schemeClr val="bg1"/>
                </a:solidFill>
              </a:rPr>
              <a:t>Numerical Analysis / Institute of Information and Communication Technologies, Department of Scientific Computations, </a:t>
            </a:r>
            <a:r>
              <a:rPr lang="en-GB" sz="2000" dirty="0" smtClean="0">
                <a:solidFill>
                  <a:schemeClr val="bg1"/>
                </a:solidFill>
              </a:rPr>
              <a:t>1113 Sofia, Bulgaria</a:t>
            </a:r>
          </a:p>
        </p:txBody>
      </p:sp>
      <p:sp>
        <p:nvSpPr>
          <p:cNvPr id="36" name="Text Box 471"/>
          <p:cNvSpPr txBox="1">
            <a:spLocks noChangeArrowheads="1"/>
          </p:cNvSpPr>
          <p:nvPr/>
        </p:nvSpPr>
        <p:spPr bwMode="auto">
          <a:xfrm>
            <a:off x="554647" y="13852946"/>
            <a:ext cx="11928475" cy="50186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0306" tIns="35145" rIns="70306" bIns="35145">
            <a:spAutoFit/>
          </a:bodyPr>
          <a:lstStyle>
            <a:lvl1pPr defTabSz="704850">
              <a:defRPr>
                <a:solidFill>
                  <a:schemeClr val="tx1"/>
                </a:solidFill>
                <a:latin typeface="Arial" panose="020B0604020202020204" pitchFamily="34" charset="0"/>
              </a:defRPr>
            </a:lvl1pPr>
            <a:lvl2pPr marL="350838" defTabSz="704850">
              <a:defRPr>
                <a:solidFill>
                  <a:schemeClr val="tx1"/>
                </a:solidFill>
                <a:latin typeface="Arial" panose="020B0604020202020204" pitchFamily="34" charset="0"/>
              </a:defRPr>
            </a:lvl2pPr>
            <a:lvl3pPr marL="704850" defTabSz="704850">
              <a:defRPr>
                <a:solidFill>
                  <a:schemeClr val="tx1"/>
                </a:solidFill>
                <a:latin typeface="Arial" panose="020B0604020202020204" pitchFamily="34" charset="0"/>
              </a:defRPr>
            </a:lvl3pPr>
            <a:lvl4pPr marL="1055688" defTabSz="704850">
              <a:defRPr>
                <a:solidFill>
                  <a:schemeClr val="tx1"/>
                </a:solidFill>
                <a:latin typeface="Arial" panose="020B0604020202020204" pitchFamily="34" charset="0"/>
              </a:defRPr>
            </a:lvl4pPr>
            <a:lvl5pPr marL="1409700" defTabSz="704850">
              <a:defRPr>
                <a:solidFill>
                  <a:schemeClr val="tx1"/>
                </a:solidFill>
                <a:latin typeface="Arial" panose="020B0604020202020204" pitchFamily="34" charset="0"/>
              </a:defRPr>
            </a:lvl5pPr>
            <a:lvl6pPr marL="1866900" defTabSz="704850" fontAlgn="base">
              <a:spcBef>
                <a:spcPct val="0"/>
              </a:spcBef>
              <a:spcAft>
                <a:spcPct val="0"/>
              </a:spcAft>
              <a:defRPr>
                <a:solidFill>
                  <a:schemeClr val="tx1"/>
                </a:solidFill>
                <a:latin typeface="Arial" panose="020B0604020202020204" pitchFamily="34" charset="0"/>
              </a:defRPr>
            </a:lvl6pPr>
            <a:lvl7pPr marL="2324100" defTabSz="704850" fontAlgn="base">
              <a:spcBef>
                <a:spcPct val="0"/>
              </a:spcBef>
              <a:spcAft>
                <a:spcPct val="0"/>
              </a:spcAft>
              <a:defRPr>
                <a:solidFill>
                  <a:schemeClr val="tx1"/>
                </a:solidFill>
                <a:latin typeface="Arial" panose="020B0604020202020204" pitchFamily="34" charset="0"/>
              </a:defRPr>
            </a:lvl7pPr>
            <a:lvl8pPr marL="2781300" defTabSz="704850" fontAlgn="base">
              <a:spcBef>
                <a:spcPct val="0"/>
              </a:spcBef>
              <a:spcAft>
                <a:spcPct val="0"/>
              </a:spcAft>
              <a:defRPr>
                <a:solidFill>
                  <a:schemeClr val="tx1"/>
                </a:solidFill>
                <a:latin typeface="Arial" panose="020B0604020202020204" pitchFamily="34" charset="0"/>
              </a:defRPr>
            </a:lvl8pPr>
            <a:lvl9pPr marL="3238500" defTabSz="704850"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altLang="bg-BG" sz="2800" b="1" dirty="0" smtClean="0">
                <a:solidFill>
                  <a:srgbClr val="F8F8F8"/>
                </a:solidFill>
                <a:latin typeface="Arial Narrow" panose="020B0606020202030204" pitchFamily="34" charset="0"/>
              </a:rPr>
              <a:t>Aim of the project</a:t>
            </a:r>
            <a:endParaRPr lang="en-US" altLang="bg-BG" sz="2800" b="1" dirty="0">
              <a:solidFill>
                <a:srgbClr val="F8F8F8"/>
              </a:solidFill>
              <a:latin typeface="Arial Narrow" panose="020B0606020202030204" pitchFamily="34" charset="0"/>
            </a:endParaRPr>
          </a:p>
        </p:txBody>
      </p:sp>
      <p:sp>
        <p:nvSpPr>
          <p:cNvPr id="37" name="Text Box 471"/>
          <p:cNvSpPr txBox="1">
            <a:spLocks noChangeArrowheads="1"/>
          </p:cNvSpPr>
          <p:nvPr/>
        </p:nvSpPr>
        <p:spPr bwMode="auto">
          <a:xfrm>
            <a:off x="12866559" y="31393241"/>
            <a:ext cx="11738440" cy="50186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0306" tIns="35145" rIns="70306" bIns="35145">
            <a:spAutoFit/>
          </a:bodyPr>
          <a:lstStyle>
            <a:lvl1pPr defTabSz="704850">
              <a:defRPr>
                <a:solidFill>
                  <a:schemeClr val="tx1"/>
                </a:solidFill>
                <a:latin typeface="Arial" panose="020B0604020202020204" pitchFamily="34" charset="0"/>
              </a:defRPr>
            </a:lvl1pPr>
            <a:lvl2pPr marL="350838" defTabSz="704850">
              <a:defRPr>
                <a:solidFill>
                  <a:schemeClr val="tx1"/>
                </a:solidFill>
                <a:latin typeface="Arial" panose="020B0604020202020204" pitchFamily="34" charset="0"/>
              </a:defRPr>
            </a:lvl2pPr>
            <a:lvl3pPr marL="704850" defTabSz="704850">
              <a:defRPr>
                <a:solidFill>
                  <a:schemeClr val="tx1"/>
                </a:solidFill>
                <a:latin typeface="Arial" panose="020B0604020202020204" pitchFamily="34" charset="0"/>
              </a:defRPr>
            </a:lvl3pPr>
            <a:lvl4pPr marL="1055688" defTabSz="704850">
              <a:defRPr>
                <a:solidFill>
                  <a:schemeClr val="tx1"/>
                </a:solidFill>
                <a:latin typeface="Arial" panose="020B0604020202020204" pitchFamily="34" charset="0"/>
              </a:defRPr>
            </a:lvl4pPr>
            <a:lvl5pPr marL="1409700" defTabSz="704850">
              <a:defRPr>
                <a:solidFill>
                  <a:schemeClr val="tx1"/>
                </a:solidFill>
                <a:latin typeface="Arial" panose="020B0604020202020204" pitchFamily="34" charset="0"/>
              </a:defRPr>
            </a:lvl5pPr>
            <a:lvl6pPr marL="1866900" defTabSz="704850" fontAlgn="base">
              <a:spcBef>
                <a:spcPct val="0"/>
              </a:spcBef>
              <a:spcAft>
                <a:spcPct val="0"/>
              </a:spcAft>
              <a:defRPr>
                <a:solidFill>
                  <a:schemeClr val="tx1"/>
                </a:solidFill>
                <a:latin typeface="Arial" panose="020B0604020202020204" pitchFamily="34" charset="0"/>
              </a:defRPr>
            </a:lvl6pPr>
            <a:lvl7pPr marL="2324100" defTabSz="704850" fontAlgn="base">
              <a:spcBef>
                <a:spcPct val="0"/>
              </a:spcBef>
              <a:spcAft>
                <a:spcPct val="0"/>
              </a:spcAft>
              <a:defRPr>
                <a:solidFill>
                  <a:schemeClr val="tx1"/>
                </a:solidFill>
                <a:latin typeface="Arial" panose="020B0604020202020204" pitchFamily="34" charset="0"/>
              </a:defRPr>
            </a:lvl7pPr>
            <a:lvl8pPr marL="2781300" defTabSz="704850" fontAlgn="base">
              <a:spcBef>
                <a:spcPct val="0"/>
              </a:spcBef>
              <a:spcAft>
                <a:spcPct val="0"/>
              </a:spcAft>
              <a:defRPr>
                <a:solidFill>
                  <a:schemeClr val="tx1"/>
                </a:solidFill>
                <a:latin typeface="Arial" panose="020B0604020202020204" pitchFamily="34" charset="0"/>
              </a:defRPr>
            </a:lvl8pPr>
            <a:lvl9pPr marL="3238500" defTabSz="704850"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altLang="bg-BG" sz="2800" b="1" dirty="0" smtClean="0">
                <a:solidFill>
                  <a:srgbClr val="F8F8F8"/>
                </a:solidFill>
                <a:latin typeface="Arial Narrow" panose="020B0606020202030204" pitchFamily="34" charset="0"/>
              </a:rPr>
              <a:t>Acknowledgements</a:t>
            </a:r>
            <a:endParaRPr lang="en-US" altLang="bg-BG" sz="2800" b="1" dirty="0">
              <a:solidFill>
                <a:srgbClr val="F8F8F8"/>
              </a:solidFill>
              <a:latin typeface="Arial Narrow" panose="020B0606020202030204" pitchFamily="34" charset="0"/>
            </a:endParaRPr>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895622" y="12046581"/>
            <a:ext cx="11735607" cy="4500638"/>
          </a:xfrm>
          <a:prstGeom prst="rect">
            <a:avLst/>
          </a:prstGeom>
        </p:spPr>
      </p:pic>
      <p:sp>
        <p:nvSpPr>
          <p:cNvPr id="43" name="TextBox 42"/>
          <p:cNvSpPr txBox="1"/>
          <p:nvPr/>
        </p:nvSpPr>
        <p:spPr>
          <a:xfrm>
            <a:off x="12881070" y="17679601"/>
            <a:ext cx="11750159" cy="446276"/>
          </a:xfrm>
          <a:prstGeom prst="rect">
            <a:avLst/>
          </a:prstGeom>
          <a:noFill/>
        </p:spPr>
        <p:txBody>
          <a:bodyPr wrap="square" rtlCol="0">
            <a:spAutoFit/>
          </a:bodyPr>
          <a:lstStyle/>
          <a:p>
            <a:pPr algn="ctr"/>
            <a:r>
              <a:rPr lang="bg-BG" b="1" dirty="0"/>
              <a:t> </a:t>
            </a:r>
            <a:r>
              <a:rPr lang="en-US" b="1" dirty="0" smtClean="0"/>
              <a:t>Fig</a:t>
            </a:r>
            <a:r>
              <a:rPr lang="bg-BG" b="1" dirty="0" smtClean="0"/>
              <a:t>.</a:t>
            </a:r>
            <a:r>
              <a:rPr lang="en-US" b="1" dirty="0"/>
              <a:t>6</a:t>
            </a:r>
            <a:r>
              <a:rPr lang="bg-BG" b="1" dirty="0" smtClean="0"/>
              <a:t>: </a:t>
            </a:r>
            <a:r>
              <a:rPr lang="en-US" b="1" dirty="0" smtClean="0"/>
              <a:t>Medical image: Bone</a:t>
            </a:r>
            <a:endParaRPr lang="bg-BG" b="1" dirty="0"/>
          </a:p>
        </p:txBody>
      </p:sp>
      <p:sp>
        <p:nvSpPr>
          <p:cNvPr id="45" name="TextBox 44"/>
          <p:cNvSpPr txBox="1"/>
          <p:nvPr/>
        </p:nvSpPr>
        <p:spPr>
          <a:xfrm>
            <a:off x="19150292" y="16633465"/>
            <a:ext cx="5017560" cy="800219"/>
          </a:xfrm>
          <a:prstGeom prst="rect">
            <a:avLst/>
          </a:prstGeom>
          <a:noFill/>
        </p:spPr>
        <p:txBody>
          <a:bodyPr wrap="square" rtlCol="0">
            <a:spAutoFit/>
          </a:bodyPr>
          <a:lstStyle/>
          <a:p>
            <a:pPr algn="ctr"/>
            <a:r>
              <a:rPr lang="en-US" b="1" dirty="0" smtClean="0"/>
              <a:t>Right</a:t>
            </a:r>
            <a:r>
              <a:rPr lang="bg-BG" b="1" dirty="0" smtClean="0"/>
              <a:t>: </a:t>
            </a:r>
            <a:r>
              <a:rPr lang="en-US" b="1" dirty="0"/>
              <a:t> 3 up-scaling </a:t>
            </a:r>
            <a:r>
              <a:rPr lang="en-US" b="1" dirty="0" smtClean="0"/>
              <a:t>steps (EP, EP, </a:t>
            </a:r>
            <a:r>
              <a:rPr lang="en-US" b="1" dirty="0" err="1" smtClean="0"/>
              <a:t>BSp</a:t>
            </a:r>
            <a:r>
              <a:rPr lang="en-US" b="1" dirty="0" smtClean="0"/>
              <a:t>); </a:t>
            </a:r>
          </a:p>
          <a:p>
            <a:pPr algn="ctr"/>
            <a:r>
              <a:rPr lang="en-US" b="1" dirty="0" smtClean="0"/>
              <a:t>Segmented 13888x10928</a:t>
            </a:r>
            <a:r>
              <a:rPr lang="bg-BG" b="1" dirty="0" smtClean="0"/>
              <a:t> </a:t>
            </a:r>
            <a:r>
              <a:rPr lang="en-US" b="1" dirty="0" err="1" smtClean="0"/>
              <a:t>px</a:t>
            </a:r>
            <a:r>
              <a:rPr lang="en-US" b="1" dirty="0" smtClean="0"/>
              <a:t>.</a:t>
            </a:r>
            <a:r>
              <a:rPr lang="bg-BG" b="1" dirty="0" smtClean="0"/>
              <a:t> </a:t>
            </a:r>
            <a:endParaRPr lang="bg-BG" b="1" dirty="0"/>
          </a:p>
        </p:txBody>
      </p:sp>
      <p:sp>
        <p:nvSpPr>
          <p:cNvPr id="8" name="TextBox 7"/>
          <p:cNvSpPr txBox="1"/>
          <p:nvPr/>
        </p:nvSpPr>
        <p:spPr>
          <a:xfrm>
            <a:off x="13501707" y="16708765"/>
            <a:ext cx="4551068" cy="800219"/>
          </a:xfrm>
          <a:prstGeom prst="rect">
            <a:avLst/>
          </a:prstGeom>
          <a:noFill/>
        </p:spPr>
        <p:txBody>
          <a:bodyPr wrap="square" rtlCol="0">
            <a:spAutoFit/>
          </a:bodyPr>
          <a:lstStyle/>
          <a:p>
            <a:pPr algn="ctr"/>
            <a:r>
              <a:rPr lang="en-US" b="1" dirty="0"/>
              <a:t>Left</a:t>
            </a:r>
            <a:r>
              <a:rPr lang="bg-BG" b="1" dirty="0"/>
              <a:t>: </a:t>
            </a:r>
            <a:r>
              <a:rPr lang="en-US" b="1" dirty="0"/>
              <a:t>Original </a:t>
            </a:r>
            <a:r>
              <a:rPr lang="en-US" b="1" dirty="0" smtClean="0"/>
              <a:t>image</a:t>
            </a:r>
          </a:p>
          <a:p>
            <a:pPr algn="ctr"/>
            <a:r>
              <a:rPr lang="en-US" b="1" dirty="0" smtClean="0"/>
              <a:t> </a:t>
            </a:r>
            <a:r>
              <a:rPr lang="en-US" b="1" dirty="0"/>
              <a:t>1737x1366</a:t>
            </a:r>
            <a:r>
              <a:rPr lang="bg-BG" b="1" dirty="0"/>
              <a:t> </a:t>
            </a:r>
            <a:r>
              <a:rPr lang="en-US" b="1" dirty="0" err="1"/>
              <a:t>px</a:t>
            </a:r>
            <a:r>
              <a:rPr lang="en-US" b="1" dirty="0"/>
              <a:t>.</a:t>
            </a:r>
            <a:endParaRPr lang="bg-BG" dirty="0"/>
          </a:p>
        </p:txBody>
      </p:sp>
      <p:sp>
        <p:nvSpPr>
          <p:cNvPr id="12" name="TextBox 11"/>
          <p:cNvSpPr txBox="1"/>
          <p:nvPr/>
        </p:nvSpPr>
        <p:spPr>
          <a:xfrm>
            <a:off x="673285" y="14486283"/>
            <a:ext cx="11444965" cy="2677656"/>
          </a:xfrm>
          <a:prstGeom prst="rect">
            <a:avLst/>
          </a:prstGeom>
          <a:noFill/>
        </p:spPr>
        <p:txBody>
          <a:bodyPr wrap="square" rtlCol="0">
            <a:spAutoFit/>
          </a:bodyPr>
          <a:lstStyle/>
          <a:p>
            <a:r>
              <a:rPr lang="en-US" sz="2800" dirty="0" smtClean="0"/>
              <a:t>The aim of the project is to get better overall image readability and higher resolution. </a:t>
            </a:r>
            <a:r>
              <a:rPr lang="en-GB" sz="2800" dirty="0"/>
              <a:t>. Standard approach simply increases the radiation level to achieve this</a:t>
            </a:r>
            <a:r>
              <a:rPr lang="en-GB" sz="2800" dirty="0" smtClean="0"/>
              <a:t>. Here, it is aimed to use as less X-ray and CT scanner radiation as possible. Thus, the main purpose </a:t>
            </a:r>
            <a:r>
              <a:rPr lang="en-GB" sz="2800" dirty="0"/>
              <a:t>is to reduce the chance of </a:t>
            </a:r>
            <a:r>
              <a:rPr lang="en-GB" sz="2800" dirty="0" smtClean="0"/>
              <a:t>doctor </a:t>
            </a:r>
            <a:r>
              <a:rPr lang="en-GB" sz="2800" dirty="0"/>
              <a:t>error caused by insufficient and inaccurate information and to increase the chance of successful treatment of the disease while using as little radiation as possible. In this way, the project can help save human lives.</a:t>
            </a:r>
            <a:endParaRPr lang="bg-BG" sz="2800" dirty="0"/>
          </a:p>
        </p:txBody>
      </p:sp>
      <p:sp>
        <p:nvSpPr>
          <p:cNvPr id="13" name="Rectangle 12"/>
          <p:cNvSpPr/>
          <p:nvPr/>
        </p:nvSpPr>
        <p:spPr>
          <a:xfrm>
            <a:off x="12963029" y="32054666"/>
            <a:ext cx="11656321" cy="1061829"/>
          </a:xfrm>
          <a:prstGeom prst="rect">
            <a:avLst/>
          </a:prstGeom>
        </p:spPr>
        <p:txBody>
          <a:bodyPr wrap="square">
            <a:spAutoFit/>
          </a:bodyPr>
          <a:lstStyle/>
          <a:p>
            <a:r>
              <a:rPr lang="bg-BG" sz="2100" dirty="0" err="1" smtClean="0"/>
              <a:t>The</a:t>
            </a:r>
            <a:r>
              <a:rPr lang="en-US" sz="2100" dirty="0" smtClean="0"/>
              <a:t> </a:t>
            </a:r>
            <a:r>
              <a:rPr lang="bg-BG" sz="2100" dirty="0" err="1" smtClean="0"/>
              <a:t>support</a:t>
            </a:r>
            <a:r>
              <a:rPr lang="en-US" sz="2100" dirty="0" smtClean="0"/>
              <a:t> </a:t>
            </a:r>
            <a:r>
              <a:rPr lang="bg-BG" sz="2100" dirty="0" err="1" smtClean="0"/>
              <a:t>through</a:t>
            </a:r>
            <a:r>
              <a:rPr lang="en-US" sz="2100" dirty="0" smtClean="0"/>
              <a:t> </a:t>
            </a:r>
            <a:r>
              <a:rPr lang="bg-BG" sz="2100" dirty="0" err="1" smtClean="0"/>
              <a:t>the</a:t>
            </a:r>
            <a:r>
              <a:rPr lang="en-US" sz="2100" dirty="0" smtClean="0"/>
              <a:t> </a:t>
            </a:r>
            <a:r>
              <a:rPr lang="bg-BG" sz="2100" dirty="0" err="1" smtClean="0"/>
              <a:t>Bulgarian</a:t>
            </a:r>
            <a:r>
              <a:rPr lang="en-US" sz="2100" dirty="0" smtClean="0"/>
              <a:t> </a:t>
            </a:r>
            <a:r>
              <a:rPr lang="bg-BG" sz="2100" dirty="0" smtClean="0"/>
              <a:t>NSF</a:t>
            </a:r>
            <a:r>
              <a:rPr lang="en-US" sz="2100" dirty="0" smtClean="0"/>
              <a:t> </a:t>
            </a:r>
            <a:r>
              <a:rPr lang="bg-BG" sz="2100" dirty="0" smtClean="0"/>
              <a:t>Grant</a:t>
            </a:r>
            <a:r>
              <a:rPr lang="en-US" sz="2100" dirty="0" smtClean="0"/>
              <a:t> </a:t>
            </a:r>
            <a:r>
              <a:rPr lang="bg-BG" sz="2100" dirty="0" smtClean="0"/>
              <a:t>DN01/15</a:t>
            </a:r>
            <a:r>
              <a:rPr lang="en-US" sz="2100" dirty="0" smtClean="0"/>
              <a:t> </a:t>
            </a:r>
            <a:r>
              <a:rPr lang="bg-BG" sz="2100" dirty="0" err="1" smtClean="0"/>
              <a:t>from</a:t>
            </a:r>
            <a:r>
              <a:rPr lang="en-US" sz="2100" dirty="0" smtClean="0"/>
              <a:t> </a:t>
            </a:r>
            <a:r>
              <a:rPr lang="bg-BG" sz="2100" dirty="0" smtClean="0"/>
              <a:t>20.12.2016 </a:t>
            </a:r>
            <a:r>
              <a:rPr lang="bg-BG" sz="2100" dirty="0" err="1"/>
              <a:t>is</a:t>
            </a:r>
            <a:r>
              <a:rPr lang="bg-BG" sz="2100" dirty="0"/>
              <a:t> </a:t>
            </a:r>
            <a:r>
              <a:rPr lang="bg-BG" sz="2100" dirty="0" err="1"/>
              <a:t>highly</a:t>
            </a:r>
            <a:r>
              <a:rPr lang="bg-BG" sz="2100" dirty="0"/>
              <a:t> </a:t>
            </a:r>
            <a:r>
              <a:rPr lang="bg-BG" sz="2100" dirty="0" err="1"/>
              <a:t>appreciated</a:t>
            </a:r>
            <a:r>
              <a:rPr lang="bg-BG" sz="2100" dirty="0"/>
              <a:t>. D. Kamenov </a:t>
            </a:r>
            <a:r>
              <a:rPr lang="bg-BG" sz="2100" dirty="0" err="1"/>
              <a:t>and</a:t>
            </a:r>
            <a:r>
              <a:rPr lang="bg-BG" sz="2100" dirty="0"/>
              <a:t> S. </a:t>
            </a:r>
            <a:r>
              <a:rPr lang="bg-BG" sz="2100" dirty="0" err="1"/>
              <a:t>Nikolova</a:t>
            </a:r>
            <a:r>
              <a:rPr lang="bg-BG" sz="2100" dirty="0"/>
              <a:t> </a:t>
            </a:r>
            <a:r>
              <a:rPr lang="bg-BG" sz="2100" dirty="0" err="1"/>
              <a:t>are</a:t>
            </a:r>
            <a:r>
              <a:rPr lang="bg-BG" sz="2100" dirty="0"/>
              <a:t> </a:t>
            </a:r>
            <a:r>
              <a:rPr lang="bg-BG" sz="2100" dirty="0" err="1"/>
              <a:t>also</a:t>
            </a:r>
            <a:r>
              <a:rPr lang="bg-BG" sz="2100" dirty="0"/>
              <a:t> </a:t>
            </a:r>
            <a:r>
              <a:rPr lang="bg-BG" sz="2100" dirty="0" err="1"/>
              <a:t>partially</a:t>
            </a:r>
            <a:r>
              <a:rPr lang="bg-BG" sz="2100" dirty="0"/>
              <a:t> </a:t>
            </a:r>
            <a:r>
              <a:rPr lang="bg-BG" sz="2100" dirty="0" err="1"/>
              <a:t>supported</a:t>
            </a:r>
            <a:r>
              <a:rPr lang="bg-BG" sz="2100" dirty="0"/>
              <a:t> </a:t>
            </a:r>
            <a:r>
              <a:rPr lang="bg-BG" sz="2100" dirty="0" err="1"/>
              <a:t>by</a:t>
            </a:r>
            <a:r>
              <a:rPr lang="bg-BG" sz="2100" dirty="0"/>
              <a:t> </a:t>
            </a:r>
            <a:r>
              <a:rPr lang="bg-BG" sz="2100" dirty="0" err="1"/>
              <a:t>the</a:t>
            </a:r>
            <a:r>
              <a:rPr lang="bg-BG" sz="2100" dirty="0"/>
              <a:t> </a:t>
            </a:r>
            <a:r>
              <a:rPr lang="bg-BG" sz="2100" dirty="0" err="1"/>
              <a:t>Small</a:t>
            </a:r>
            <a:r>
              <a:rPr lang="bg-BG" sz="2100" dirty="0"/>
              <a:t> </a:t>
            </a:r>
            <a:r>
              <a:rPr lang="bg-BG" sz="2100" dirty="0" err="1"/>
              <a:t>Educational-Research</a:t>
            </a:r>
            <a:r>
              <a:rPr lang="bg-BG" sz="2100" dirty="0"/>
              <a:t> </a:t>
            </a:r>
            <a:r>
              <a:rPr lang="bg-BG" sz="2100" dirty="0" err="1"/>
              <a:t>Community</a:t>
            </a:r>
            <a:r>
              <a:rPr lang="bg-BG" sz="2100" dirty="0"/>
              <a:t>, </a:t>
            </a:r>
            <a:r>
              <a:rPr lang="bg-BG" sz="2100" dirty="0" err="1"/>
              <a:t>funded</a:t>
            </a:r>
            <a:r>
              <a:rPr lang="bg-BG" sz="2100" dirty="0"/>
              <a:t> </a:t>
            </a:r>
            <a:r>
              <a:rPr lang="bg-BG" sz="2100" dirty="0" err="1"/>
              <a:t>by</a:t>
            </a:r>
            <a:r>
              <a:rPr lang="bg-BG" sz="2100" dirty="0"/>
              <a:t> </a:t>
            </a:r>
            <a:r>
              <a:rPr lang="bg-BG" sz="2100" dirty="0" err="1"/>
              <a:t>the</a:t>
            </a:r>
            <a:r>
              <a:rPr lang="bg-BG" sz="2100" dirty="0"/>
              <a:t> BAS </a:t>
            </a:r>
            <a:r>
              <a:rPr lang="bg-BG" sz="2100" dirty="0" err="1"/>
              <a:t>High</a:t>
            </a:r>
            <a:r>
              <a:rPr lang="bg-BG" sz="2100" dirty="0"/>
              <a:t> </a:t>
            </a:r>
            <a:r>
              <a:rPr lang="bg-BG" sz="2100" dirty="0" err="1"/>
              <a:t>School</a:t>
            </a:r>
            <a:r>
              <a:rPr lang="bg-BG" sz="2100" dirty="0"/>
              <a:t> Institute </a:t>
            </a:r>
            <a:r>
              <a:rPr lang="bg-BG" sz="2100" dirty="0" err="1"/>
              <a:t>under</a:t>
            </a:r>
            <a:r>
              <a:rPr lang="bg-BG" sz="2100" dirty="0"/>
              <a:t> </a:t>
            </a:r>
            <a:r>
              <a:rPr lang="bg-BG" sz="2100" dirty="0" err="1"/>
              <a:t>the</a:t>
            </a:r>
            <a:r>
              <a:rPr lang="bg-BG" sz="2100" dirty="0"/>
              <a:t> </a:t>
            </a:r>
            <a:r>
              <a:rPr lang="bg-BG" sz="2100" dirty="0" err="1"/>
              <a:t>governmental</a:t>
            </a:r>
            <a:r>
              <a:rPr lang="bg-BG" sz="2100" dirty="0"/>
              <a:t> </a:t>
            </a:r>
            <a:r>
              <a:rPr lang="bg-BG" sz="2100" dirty="0" err="1"/>
              <a:t>programme</a:t>
            </a:r>
            <a:r>
              <a:rPr lang="bg-BG" sz="2100" dirty="0"/>
              <a:t> “</a:t>
            </a:r>
            <a:r>
              <a:rPr lang="bg-BG" sz="2100" dirty="0" err="1"/>
              <a:t>Education</a:t>
            </a:r>
            <a:r>
              <a:rPr lang="bg-BG" sz="2100" dirty="0"/>
              <a:t> </a:t>
            </a:r>
            <a:r>
              <a:rPr lang="bg-BG" sz="2100" dirty="0" err="1"/>
              <a:t>in</a:t>
            </a:r>
            <a:r>
              <a:rPr lang="bg-BG" sz="2100" dirty="0"/>
              <a:t> Science”.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56616" tIns="356616" rIns="356616" bIns="356616" numCol="1" anchor="t" anchorCtr="0" compatLnSpc="1">
        <a:prstTxWarp prst="textNoShape">
          <a:avLst/>
        </a:prstTxWarp>
        <a:spAutoFit/>
      </a:bodyPr>
      <a:lstStyle>
        <a:defPPr marL="0" marR="0" indent="0" algn="l" defTabSz="3381375" rtl="0" eaLnBrk="1" fontAlgn="base" latinLnBrk="0" hangingPunct="1">
          <a:lnSpc>
            <a:spcPct val="100000"/>
          </a:lnSpc>
          <a:spcBef>
            <a:spcPct val="0"/>
          </a:spcBef>
          <a:spcAft>
            <a:spcPct val="0"/>
          </a:spcAft>
          <a:buClrTx/>
          <a:buSzTx/>
          <a:buFontTx/>
          <a:buNone/>
          <a:tabLst/>
          <a:defRPr kumimoji="0" lang="en-US" altLang="bg-BG" sz="2300" b="0"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56616" tIns="356616" rIns="356616" bIns="356616" numCol="1" anchor="t" anchorCtr="0" compatLnSpc="1">
        <a:prstTxWarp prst="textNoShape">
          <a:avLst/>
        </a:prstTxWarp>
        <a:spAutoFit/>
      </a:bodyPr>
      <a:lstStyle>
        <a:defPPr marL="0" marR="0" indent="0" algn="l" defTabSz="3381375" rtl="0" eaLnBrk="1" fontAlgn="base" latinLnBrk="0" hangingPunct="1">
          <a:lnSpc>
            <a:spcPct val="100000"/>
          </a:lnSpc>
          <a:spcBef>
            <a:spcPct val="0"/>
          </a:spcBef>
          <a:spcAft>
            <a:spcPct val="0"/>
          </a:spcAft>
          <a:buClrTx/>
          <a:buSzTx/>
          <a:buFontTx/>
          <a:buNone/>
          <a:tabLst/>
          <a:defRPr kumimoji="0" lang="en-US" altLang="bg-BG" sz="2300" b="0" i="0" u="none" strike="noStrike" cap="none" normalizeH="0" baseline="0" smtClean="0">
            <a:ln>
              <a:noFill/>
            </a:ln>
            <a:solidFill>
              <a:schemeClr val="tx1"/>
            </a:solidFill>
            <a:effectLst/>
            <a:latin typeface="Arial Narrow" panose="020B0606020202030204"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56616" tIns="356616" rIns="356616" bIns="356616" numCol="1" anchor="t" anchorCtr="0" compatLnSpc="1">
        <a:prstTxWarp prst="textNoShape">
          <a:avLst/>
        </a:prstTxWarp>
        <a:spAutoFit/>
      </a:bodyPr>
      <a:lstStyle>
        <a:defPPr marL="0" marR="0" indent="0" algn="l" defTabSz="3381375" rtl="0" eaLnBrk="1" fontAlgn="base" latinLnBrk="0" hangingPunct="1">
          <a:lnSpc>
            <a:spcPct val="100000"/>
          </a:lnSpc>
          <a:spcBef>
            <a:spcPct val="0"/>
          </a:spcBef>
          <a:spcAft>
            <a:spcPct val="0"/>
          </a:spcAft>
          <a:buClrTx/>
          <a:buSzTx/>
          <a:buFontTx/>
          <a:buNone/>
          <a:tabLst/>
          <a:defRPr kumimoji="0" lang="en-US" altLang="bg-BG" sz="2300" b="0"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56616" tIns="356616" rIns="356616" bIns="356616" numCol="1" anchor="t" anchorCtr="0" compatLnSpc="1">
        <a:prstTxWarp prst="textNoShape">
          <a:avLst/>
        </a:prstTxWarp>
        <a:spAutoFit/>
      </a:bodyPr>
      <a:lstStyle>
        <a:defPPr marL="0" marR="0" indent="0" algn="l" defTabSz="3381375" rtl="0" eaLnBrk="1" fontAlgn="base" latinLnBrk="0" hangingPunct="1">
          <a:lnSpc>
            <a:spcPct val="100000"/>
          </a:lnSpc>
          <a:spcBef>
            <a:spcPct val="0"/>
          </a:spcBef>
          <a:spcAft>
            <a:spcPct val="0"/>
          </a:spcAft>
          <a:buClrTx/>
          <a:buSzTx/>
          <a:buFontTx/>
          <a:buNone/>
          <a:tabLst/>
          <a:defRPr kumimoji="0" lang="en-US" altLang="bg-BG" sz="2300" b="0" i="0" u="none" strike="noStrike" cap="none" normalizeH="0" baseline="0" smtClean="0">
            <a:ln>
              <a:noFill/>
            </a:ln>
            <a:solidFill>
              <a:schemeClr val="tx1"/>
            </a:solidFill>
            <a:effectLst/>
            <a:latin typeface="Arial Narrow" panose="020B0606020202030204"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56616" tIns="356616" rIns="356616" bIns="356616" numCol="1" anchor="t" anchorCtr="0" compatLnSpc="1">
        <a:prstTxWarp prst="textNoShape">
          <a:avLst/>
        </a:prstTxWarp>
        <a:spAutoFit/>
      </a:bodyPr>
      <a:lstStyle>
        <a:defPPr marL="0" marR="0" indent="0" algn="l" defTabSz="3381375" rtl="0" eaLnBrk="1" fontAlgn="base" latinLnBrk="0" hangingPunct="1">
          <a:lnSpc>
            <a:spcPct val="100000"/>
          </a:lnSpc>
          <a:spcBef>
            <a:spcPct val="0"/>
          </a:spcBef>
          <a:spcAft>
            <a:spcPct val="0"/>
          </a:spcAft>
          <a:buClrTx/>
          <a:buSzTx/>
          <a:buFontTx/>
          <a:buNone/>
          <a:tabLst/>
          <a:defRPr kumimoji="0" lang="en-US" altLang="bg-BG" sz="2300" b="0"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56616" tIns="356616" rIns="356616" bIns="356616" numCol="1" anchor="t" anchorCtr="0" compatLnSpc="1">
        <a:prstTxWarp prst="textNoShape">
          <a:avLst/>
        </a:prstTxWarp>
        <a:spAutoFit/>
      </a:bodyPr>
      <a:lstStyle>
        <a:defPPr marL="0" marR="0" indent="0" algn="l" defTabSz="3381375" rtl="0" eaLnBrk="1" fontAlgn="base" latinLnBrk="0" hangingPunct="1">
          <a:lnSpc>
            <a:spcPct val="100000"/>
          </a:lnSpc>
          <a:spcBef>
            <a:spcPct val="0"/>
          </a:spcBef>
          <a:spcAft>
            <a:spcPct val="0"/>
          </a:spcAft>
          <a:buClrTx/>
          <a:buSzTx/>
          <a:buFontTx/>
          <a:buNone/>
          <a:tabLst/>
          <a:defRPr kumimoji="0" lang="en-US" altLang="bg-BG" sz="2300" b="0" i="0" u="none" strike="noStrike" cap="none" normalizeH="0" baseline="0" smtClean="0">
            <a:ln>
              <a:noFill/>
            </a:ln>
            <a:solidFill>
              <a:schemeClr val="tx1"/>
            </a:solidFill>
            <a:effectLst/>
            <a:latin typeface="Arial Narrow" panose="020B0606020202030204"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7883</TotalTime>
  <Words>950</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Arial Narrow</vt:lpstr>
      <vt:lpstr>Calibri</vt:lpstr>
      <vt:lpstr>Calibri Light</vt:lpstr>
      <vt:lpstr>Custom Design</vt:lpstr>
      <vt:lpstr>1_Custom Design</vt:lpstr>
      <vt:lpstr>2_Custom Design</vt:lpstr>
      <vt:lpstr>Office Theme</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70cm x 100cm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Deivid Kamenov</cp:lastModifiedBy>
  <cp:revision>218</cp:revision>
  <dcterms:created xsi:type="dcterms:W3CDTF">2005-05-18T01:24:28Z</dcterms:created>
  <dcterms:modified xsi:type="dcterms:W3CDTF">2020-04-18T09:24:27Z</dcterms:modified>
  <cp:category>Powerpoint poster templates</cp:category>
</cp:coreProperties>
</file>