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8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BEA02-D8BC-41E1-8393-0D259871D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3398" y="2055303"/>
            <a:ext cx="2964189" cy="3128185"/>
          </a:xfrm>
        </p:spPr>
        <p:txBody>
          <a:bodyPr anchor="t">
            <a:normAutofit/>
          </a:bodyPr>
          <a:lstStyle/>
          <a:p>
            <a:pPr algn="ctr"/>
            <a:br>
              <a:rPr lang="en-US" sz="1400" dirty="0"/>
            </a:br>
            <a:r>
              <a:rPr lang="en-US" sz="1400" dirty="0"/>
              <a:t>Durham College </a:t>
            </a:r>
            <a:r>
              <a:rPr lang="en-US" sz="1400"/>
              <a:t>– WebD6201</a:t>
            </a:r>
            <a:br>
              <a:rPr lang="en-US" sz="1400"/>
            </a:br>
            <a:r>
              <a:rPr lang="en-US" sz="1400"/>
              <a:t>Deivid </a:t>
            </a:r>
            <a:r>
              <a:rPr lang="en-US" sz="1400" dirty="0"/>
              <a:t>William Rodrigues dos Santos</a:t>
            </a:r>
            <a:br>
              <a:rPr lang="en-US" sz="1400" dirty="0"/>
            </a:br>
            <a:r>
              <a:rPr lang="en-US" sz="1400" dirty="0"/>
              <a:t>ID: 100731640</a:t>
            </a:r>
            <a:br>
              <a:rPr lang="en-US" sz="1400" dirty="0"/>
            </a:br>
            <a:r>
              <a:rPr lang="en-US" sz="1400" dirty="0"/>
              <a:t>S m </a:t>
            </a:r>
            <a:r>
              <a:rPr lang="en-US" sz="1400" dirty="0" err="1"/>
              <a:t>hasibur</a:t>
            </a:r>
            <a:r>
              <a:rPr lang="en-US" sz="1400" dirty="0"/>
              <a:t> Rahman</a:t>
            </a:r>
            <a:br>
              <a:rPr lang="en-US" sz="1400" dirty="0"/>
            </a:br>
            <a:r>
              <a:rPr lang="en-US" sz="1400" dirty="0"/>
              <a:t>ID:100765652</a:t>
            </a:r>
            <a:br>
              <a:rPr lang="en-US" sz="1400" dirty="0"/>
            </a:br>
            <a:endParaRPr lang="en-CA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E97C-2440-4818-BAB8-F9E72CF56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3AAE968-2706-4F87-B4CE-8C338ABB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5" b="2"/>
          <a:stretch/>
        </p:blipFill>
        <p:spPr>
          <a:xfrm>
            <a:off x="-1" y="0"/>
            <a:ext cx="4138821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in front of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F7A6B7D-7981-4B6B-BF4E-A45844F01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22" y="-1"/>
            <a:ext cx="515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0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Tw Cen MT</vt:lpstr>
      <vt:lpstr>RetrospectVTI</vt:lpstr>
      <vt:lpstr> Durham College – WebD6201 Deivid William Rodrigues dos Santos ID: 100731640 S m hasibur Rahman ID:100765652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Deivid William Rodrigues dos Santos ID: 100731640 S m hasibur Rahman ID:100765652</dc:title>
  <dc:creator>Deivid Santos</dc:creator>
  <cp:lastModifiedBy>Deivid Santos</cp:lastModifiedBy>
  <cp:revision>3</cp:revision>
  <dcterms:created xsi:type="dcterms:W3CDTF">2021-02-04T17:29:40Z</dcterms:created>
  <dcterms:modified xsi:type="dcterms:W3CDTF">2021-02-05T18:39:55Z</dcterms:modified>
</cp:coreProperties>
</file>