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256" r:id="rId5"/>
    <p:sldId id="280" r:id="rId6"/>
    <p:sldId id="304" r:id="rId7"/>
    <p:sldId id="310" r:id="rId8"/>
    <p:sldId id="324" r:id="rId9"/>
    <p:sldId id="325" r:id="rId10"/>
    <p:sldId id="326" r:id="rId11"/>
    <p:sldId id="327" r:id="rId12"/>
    <p:sldId id="328" r:id="rId13"/>
    <p:sldId id="329" r:id="rId14"/>
    <p:sldId id="320" r:id="rId15"/>
    <p:sldId id="321" r:id="rId16"/>
    <p:sldId id="322" r:id="rId17"/>
    <p:sldId id="311" r:id="rId18"/>
    <p:sldId id="323" r:id="rId19"/>
    <p:sldId id="330" r:id="rId20"/>
    <p:sldId id="331" r:id="rId21"/>
    <p:sldId id="337" r:id="rId22"/>
    <p:sldId id="332" r:id="rId23"/>
    <p:sldId id="333" r:id="rId24"/>
    <p:sldId id="339" r:id="rId25"/>
    <p:sldId id="340" r:id="rId26"/>
    <p:sldId id="341" r:id="rId27"/>
    <p:sldId id="342" r:id="rId28"/>
    <p:sldId id="343" r:id="rId29"/>
    <p:sldId id="344" r:id="rId30"/>
    <p:sldId id="334" r:id="rId31"/>
    <p:sldId id="345" r:id="rId32"/>
    <p:sldId id="336" r:id="rId33"/>
    <p:sldId id="335" r:id="rId34"/>
    <p:sldId id="347" r:id="rId35"/>
    <p:sldId id="302" r:id="rId3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4D0"/>
    <a:srgbClr val="FFCA21"/>
    <a:srgbClr val="EB4242"/>
    <a:srgbClr val="E24956"/>
    <a:srgbClr val="E03848"/>
    <a:srgbClr val="A7E31B"/>
    <a:srgbClr val="065280"/>
    <a:srgbClr val="01D9CA"/>
    <a:srgbClr val="BE1D2C"/>
    <a:srgbClr val="64D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1ECDE-D4CB-4E4B-942A-41ADACFD4492}" v="1" dt="2024-02-07T19:50:58.929"/>
  </p1510:revLst>
</p1510:revInfo>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autoAdjust="0"/>
    <p:restoredTop sz="80935" autoAdjust="0"/>
  </p:normalViewPr>
  <p:slideViewPr>
    <p:cSldViewPr snapToGrid="0">
      <p:cViewPr varScale="1">
        <p:scale>
          <a:sx n="89" d="100"/>
          <a:sy n="89"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 ENRIQUE FREYTE ZARTA" userId="8c06b7eb-628c-4ac1-b49f-b5f9ddcc6fd0" providerId="ADAL" clId="{76070DB2-E377-4F9F-834E-13889F9B6036}"/>
    <pc:docChg chg="undo custSel addSld delSld modSld">
      <pc:chgData name="HAROLD ENRIQUE FREYTE ZARTA" userId="8c06b7eb-628c-4ac1-b49f-b5f9ddcc6fd0" providerId="ADAL" clId="{76070DB2-E377-4F9F-834E-13889F9B6036}" dt="2023-08-16T10:57:26.935" v="2909" actId="20577"/>
      <pc:docMkLst>
        <pc:docMk/>
      </pc:docMkLst>
      <pc:sldChg chg="addSp delSp modSp mod">
        <pc:chgData name="HAROLD ENRIQUE FREYTE ZARTA" userId="8c06b7eb-628c-4ac1-b49f-b5f9ddcc6fd0" providerId="ADAL" clId="{76070DB2-E377-4F9F-834E-13889F9B6036}" dt="2023-08-16T10:46:04.585" v="2065" actId="20577"/>
        <pc:sldMkLst>
          <pc:docMk/>
          <pc:sldMk cId="3236962766" sldId="280"/>
        </pc:sldMkLst>
        <pc:spChg chg="mod">
          <ac:chgData name="HAROLD ENRIQUE FREYTE ZARTA" userId="8c06b7eb-628c-4ac1-b49f-b5f9ddcc6fd0" providerId="ADAL" clId="{76070DB2-E377-4F9F-834E-13889F9B6036}" dt="2023-08-16T10:46:04.585" v="2065" actId="20577"/>
          <ac:spMkLst>
            <pc:docMk/>
            <pc:sldMk cId="3236962766" sldId="280"/>
            <ac:spMk id="4" creationId="{CC0137A2-88A6-F6AE-F534-0EE06D467C2D}"/>
          </ac:spMkLst>
        </pc:spChg>
        <pc:picChg chg="add del">
          <ac:chgData name="HAROLD ENRIQUE FREYTE ZARTA" userId="8c06b7eb-628c-4ac1-b49f-b5f9ddcc6fd0" providerId="ADAL" clId="{76070DB2-E377-4F9F-834E-13889F9B6036}" dt="2023-08-16T02:20:43.493" v="623" actId="478"/>
          <ac:picMkLst>
            <pc:docMk/>
            <pc:sldMk cId="3236962766" sldId="280"/>
            <ac:picMk id="3" creationId="{137F604E-B9EC-89D7-C221-7A1AF1CFE33C}"/>
          </ac:picMkLst>
        </pc:picChg>
      </pc:sldChg>
      <pc:sldChg chg="del">
        <pc:chgData name="HAROLD ENRIQUE FREYTE ZARTA" userId="8c06b7eb-628c-4ac1-b49f-b5f9ddcc6fd0" providerId="ADAL" clId="{76070DB2-E377-4F9F-834E-13889F9B6036}" dt="2023-08-15T21:28:37.616" v="5" actId="47"/>
        <pc:sldMkLst>
          <pc:docMk/>
          <pc:sldMk cId="2908115750" sldId="282"/>
        </pc:sldMkLst>
      </pc:sldChg>
      <pc:sldChg chg="del">
        <pc:chgData name="HAROLD ENRIQUE FREYTE ZARTA" userId="8c06b7eb-628c-4ac1-b49f-b5f9ddcc6fd0" providerId="ADAL" clId="{76070DB2-E377-4F9F-834E-13889F9B6036}" dt="2023-08-15T21:28:02.981" v="4" actId="47"/>
        <pc:sldMkLst>
          <pc:docMk/>
          <pc:sldMk cId="3126726120" sldId="285"/>
        </pc:sldMkLst>
      </pc:sldChg>
      <pc:sldChg chg="del">
        <pc:chgData name="HAROLD ENRIQUE FREYTE ZARTA" userId="8c06b7eb-628c-4ac1-b49f-b5f9ddcc6fd0" providerId="ADAL" clId="{76070DB2-E377-4F9F-834E-13889F9B6036}" dt="2023-08-15T21:28:00.855" v="1" actId="47"/>
        <pc:sldMkLst>
          <pc:docMk/>
          <pc:sldMk cId="3471998104" sldId="290"/>
        </pc:sldMkLst>
      </pc:sldChg>
      <pc:sldChg chg="del">
        <pc:chgData name="HAROLD ENRIQUE FREYTE ZARTA" userId="8c06b7eb-628c-4ac1-b49f-b5f9ddcc6fd0" providerId="ADAL" clId="{76070DB2-E377-4F9F-834E-13889F9B6036}" dt="2023-08-15T21:28:02.346" v="3" actId="47"/>
        <pc:sldMkLst>
          <pc:docMk/>
          <pc:sldMk cId="826106067" sldId="299"/>
        </pc:sldMkLst>
      </pc:sldChg>
      <pc:sldChg chg="del">
        <pc:chgData name="HAROLD ENRIQUE FREYTE ZARTA" userId="8c06b7eb-628c-4ac1-b49f-b5f9ddcc6fd0" providerId="ADAL" clId="{76070DB2-E377-4F9F-834E-13889F9B6036}" dt="2023-08-15T21:28:01.591" v="2" actId="47"/>
        <pc:sldMkLst>
          <pc:docMk/>
          <pc:sldMk cId="1330114823" sldId="300"/>
        </pc:sldMkLst>
      </pc:sldChg>
      <pc:sldChg chg="del">
        <pc:chgData name="HAROLD ENRIQUE FREYTE ZARTA" userId="8c06b7eb-628c-4ac1-b49f-b5f9ddcc6fd0" providerId="ADAL" clId="{76070DB2-E377-4F9F-834E-13889F9B6036}" dt="2023-08-15T21:28:52.166" v="6" actId="47"/>
        <pc:sldMkLst>
          <pc:docMk/>
          <pc:sldMk cId="3592931510" sldId="301"/>
        </pc:sldMkLst>
      </pc:sldChg>
      <pc:sldChg chg="addSp delSp modSp mod setBg">
        <pc:chgData name="HAROLD ENRIQUE FREYTE ZARTA" userId="8c06b7eb-628c-4ac1-b49f-b5f9ddcc6fd0" providerId="ADAL" clId="{76070DB2-E377-4F9F-834E-13889F9B6036}" dt="2023-08-16T10:54:04.179" v="2580" actId="1582"/>
        <pc:sldMkLst>
          <pc:docMk/>
          <pc:sldMk cId="581975929" sldId="303"/>
        </pc:sldMkLst>
        <pc:spChg chg="add del mod">
          <ac:chgData name="HAROLD ENRIQUE FREYTE ZARTA" userId="8c06b7eb-628c-4ac1-b49f-b5f9ddcc6fd0" providerId="ADAL" clId="{76070DB2-E377-4F9F-834E-13889F9B6036}" dt="2023-08-16T10:50:00.022" v="2552" actId="478"/>
          <ac:spMkLst>
            <pc:docMk/>
            <pc:sldMk cId="581975929" sldId="303"/>
            <ac:spMk id="3" creationId="{8A0ECC73-AB84-690B-6A7C-6DD3D650AC6F}"/>
          </ac:spMkLst>
        </pc:spChg>
        <pc:spChg chg="del mod">
          <ac:chgData name="HAROLD ENRIQUE FREYTE ZARTA" userId="8c06b7eb-628c-4ac1-b49f-b5f9ddcc6fd0" providerId="ADAL" clId="{76070DB2-E377-4F9F-834E-13889F9B6036}" dt="2023-08-16T10:49:57.725" v="2551" actId="478"/>
          <ac:spMkLst>
            <pc:docMk/>
            <pc:sldMk cId="581975929" sldId="303"/>
            <ac:spMk id="4" creationId="{CC0137A2-88A6-F6AE-F534-0EE06D467C2D}"/>
          </ac:spMkLst>
        </pc:spChg>
        <pc:spChg chg="mod">
          <ac:chgData name="HAROLD ENRIQUE FREYTE ZARTA" userId="8c06b7eb-628c-4ac1-b49f-b5f9ddcc6fd0" providerId="ADAL" clId="{76070DB2-E377-4F9F-834E-13889F9B6036}" dt="2023-08-16T10:53:33.162" v="2571" actId="26606"/>
          <ac:spMkLst>
            <pc:docMk/>
            <pc:sldMk cId="581975929" sldId="303"/>
            <ac:spMk id="5" creationId="{1283BED2-6641-6B3B-C34F-772F264A973F}"/>
          </ac:spMkLst>
        </pc:spChg>
        <pc:spChg chg="add">
          <ac:chgData name="HAROLD ENRIQUE FREYTE ZARTA" userId="8c06b7eb-628c-4ac1-b49f-b5f9ddcc6fd0" providerId="ADAL" clId="{76070DB2-E377-4F9F-834E-13889F9B6036}" dt="2023-08-16T10:53:33.162" v="2571" actId="26606"/>
          <ac:spMkLst>
            <pc:docMk/>
            <pc:sldMk cId="581975929" sldId="303"/>
            <ac:spMk id="18" creationId="{398F3DEE-0E56-499F-AFAE-C2DA7C2C815B}"/>
          </ac:spMkLst>
        </pc:spChg>
        <pc:spChg chg="add">
          <ac:chgData name="HAROLD ENRIQUE FREYTE ZARTA" userId="8c06b7eb-628c-4ac1-b49f-b5f9ddcc6fd0" providerId="ADAL" clId="{76070DB2-E377-4F9F-834E-13889F9B6036}" dt="2023-08-16T10:53:33.162" v="2571" actId="26606"/>
          <ac:spMkLst>
            <pc:docMk/>
            <pc:sldMk cId="581975929" sldId="303"/>
            <ac:spMk id="20" creationId="{E85CCF60-79A2-440A-86A2-1A64A59F7B5C}"/>
          </ac:spMkLst>
        </pc:spChg>
        <pc:spChg chg="add">
          <ac:chgData name="HAROLD ENRIQUE FREYTE ZARTA" userId="8c06b7eb-628c-4ac1-b49f-b5f9ddcc6fd0" providerId="ADAL" clId="{76070DB2-E377-4F9F-834E-13889F9B6036}" dt="2023-08-16T10:53:33.162" v="2571" actId="26606"/>
          <ac:spMkLst>
            <pc:docMk/>
            <pc:sldMk cId="581975929" sldId="303"/>
            <ac:spMk id="22" creationId="{3F2162BA-EECD-43E0-99D9-C00B19482E50}"/>
          </ac:spMkLst>
        </pc:spChg>
        <pc:spChg chg="add">
          <ac:chgData name="HAROLD ENRIQUE FREYTE ZARTA" userId="8c06b7eb-628c-4ac1-b49f-b5f9ddcc6fd0" providerId="ADAL" clId="{76070DB2-E377-4F9F-834E-13889F9B6036}" dt="2023-08-16T10:53:33.162" v="2571" actId="26606"/>
          <ac:spMkLst>
            <pc:docMk/>
            <pc:sldMk cId="581975929" sldId="303"/>
            <ac:spMk id="24" creationId="{160DB805-F71F-46BB-A8CC-74F6D8306F98}"/>
          </ac:spMkLst>
        </pc:spChg>
        <pc:spChg chg="add">
          <ac:chgData name="HAROLD ENRIQUE FREYTE ZARTA" userId="8c06b7eb-628c-4ac1-b49f-b5f9ddcc6fd0" providerId="ADAL" clId="{76070DB2-E377-4F9F-834E-13889F9B6036}" dt="2023-08-16T10:53:33.162" v="2571" actId="26606"/>
          <ac:spMkLst>
            <pc:docMk/>
            <pc:sldMk cId="581975929" sldId="303"/>
            <ac:spMk id="26" creationId="{6F91054C-3439-420E-88EB-F0A5637EC5C4}"/>
          </ac:spMkLst>
        </pc:spChg>
        <pc:picChg chg="add mod">
          <ac:chgData name="HAROLD ENRIQUE FREYTE ZARTA" userId="8c06b7eb-628c-4ac1-b49f-b5f9ddcc6fd0" providerId="ADAL" clId="{76070DB2-E377-4F9F-834E-13889F9B6036}" dt="2023-08-16T10:53:48.581" v="2575" actId="1582"/>
          <ac:picMkLst>
            <pc:docMk/>
            <pc:sldMk cId="581975929" sldId="303"/>
            <ac:picMk id="7" creationId="{32DB3F10-6182-D609-8AA8-7BB122385BB5}"/>
          </ac:picMkLst>
        </pc:picChg>
        <pc:picChg chg="add mod">
          <ac:chgData name="HAROLD ENRIQUE FREYTE ZARTA" userId="8c06b7eb-628c-4ac1-b49f-b5f9ddcc6fd0" providerId="ADAL" clId="{76070DB2-E377-4F9F-834E-13889F9B6036}" dt="2023-08-16T10:53:59.463" v="2579" actId="1582"/>
          <ac:picMkLst>
            <pc:docMk/>
            <pc:sldMk cId="581975929" sldId="303"/>
            <ac:picMk id="9" creationId="{71CA4E20-9620-CA68-9041-6790F7707DCB}"/>
          </ac:picMkLst>
        </pc:picChg>
        <pc:picChg chg="add mod ord">
          <ac:chgData name="HAROLD ENRIQUE FREYTE ZARTA" userId="8c06b7eb-628c-4ac1-b49f-b5f9ddcc6fd0" providerId="ADAL" clId="{76070DB2-E377-4F9F-834E-13889F9B6036}" dt="2023-08-16T10:54:04.179" v="2580" actId="1582"/>
          <ac:picMkLst>
            <pc:docMk/>
            <pc:sldMk cId="581975929" sldId="303"/>
            <ac:picMk id="11" creationId="{7CE72043-C1A9-EE64-1960-38CF14B0317A}"/>
          </ac:picMkLst>
        </pc:picChg>
        <pc:picChg chg="add mod ord">
          <ac:chgData name="HAROLD ENRIQUE FREYTE ZARTA" userId="8c06b7eb-628c-4ac1-b49f-b5f9ddcc6fd0" providerId="ADAL" clId="{76070DB2-E377-4F9F-834E-13889F9B6036}" dt="2023-08-16T10:53:37.150" v="2572" actId="1076"/>
          <ac:picMkLst>
            <pc:docMk/>
            <pc:sldMk cId="581975929" sldId="303"/>
            <ac:picMk id="13" creationId="{50A1E956-B9F6-8382-B66F-AC7B2741DE45}"/>
          </ac:picMkLst>
        </pc:picChg>
      </pc:sldChg>
      <pc:sldChg chg="del">
        <pc:chgData name="HAROLD ENRIQUE FREYTE ZARTA" userId="8c06b7eb-628c-4ac1-b49f-b5f9ddcc6fd0" providerId="ADAL" clId="{76070DB2-E377-4F9F-834E-13889F9B6036}" dt="2023-08-15T21:28:53.672" v="7" actId="47"/>
        <pc:sldMkLst>
          <pc:docMk/>
          <pc:sldMk cId="2650973477" sldId="303"/>
        </pc:sldMkLst>
      </pc:sldChg>
      <pc:sldChg chg="del">
        <pc:chgData name="HAROLD ENRIQUE FREYTE ZARTA" userId="8c06b7eb-628c-4ac1-b49f-b5f9ddcc6fd0" providerId="ADAL" clId="{76070DB2-E377-4F9F-834E-13889F9B6036}" dt="2023-08-15T21:27:55.804" v="0" actId="47"/>
        <pc:sldMkLst>
          <pc:docMk/>
          <pc:sldMk cId="1859537073" sldId="304"/>
        </pc:sldMkLst>
      </pc:sldChg>
      <pc:sldChg chg="addSp delSp modSp add mod setBg">
        <pc:chgData name="HAROLD ENRIQUE FREYTE ZARTA" userId="8c06b7eb-628c-4ac1-b49f-b5f9ddcc6fd0" providerId="ADAL" clId="{76070DB2-E377-4F9F-834E-13889F9B6036}" dt="2023-08-15T23:08:10.598" v="238" actId="14100"/>
        <pc:sldMkLst>
          <pc:docMk/>
          <pc:sldMk cId="2601753458" sldId="304"/>
        </pc:sldMkLst>
        <pc:spChg chg="mod">
          <ac:chgData name="HAROLD ENRIQUE FREYTE ZARTA" userId="8c06b7eb-628c-4ac1-b49f-b5f9ddcc6fd0" providerId="ADAL" clId="{76070DB2-E377-4F9F-834E-13889F9B6036}" dt="2023-08-15T23:08:06.493" v="236" actId="14100"/>
          <ac:spMkLst>
            <pc:docMk/>
            <pc:sldMk cId="2601753458" sldId="304"/>
            <ac:spMk id="4" creationId="{CC0137A2-88A6-F6AE-F534-0EE06D467C2D}"/>
          </ac:spMkLst>
        </pc:spChg>
        <pc:spChg chg="mod">
          <ac:chgData name="HAROLD ENRIQUE FREYTE ZARTA" userId="8c06b7eb-628c-4ac1-b49f-b5f9ddcc6fd0" providerId="ADAL" clId="{76070DB2-E377-4F9F-834E-13889F9B6036}" dt="2023-08-15T23:08:00.263" v="234" actId="26606"/>
          <ac:spMkLst>
            <pc:docMk/>
            <pc:sldMk cId="2601753458" sldId="304"/>
            <ac:spMk id="5" creationId="{1283BED2-6641-6B3B-C34F-772F264A973F}"/>
          </ac:spMkLst>
        </pc:spChg>
        <pc:spChg chg="add del">
          <ac:chgData name="HAROLD ENRIQUE FREYTE ZARTA" userId="8c06b7eb-628c-4ac1-b49f-b5f9ddcc6fd0" providerId="ADAL" clId="{76070DB2-E377-4F9F-834E-13889F9B6036}" dt="2023-08-15T23:08:00.263" v="234" actId="26606"/>
          <ac:spMkLst>
            <pc:docMk/>
            <pc:sldMk cId="2601753458" sldId="304"/>
            <ac:spMk id="10" creationId="{06DA9DF9-31F7-4056-B42E-878CC92417B8}"/>
          </ac:spMkLst>
        </pc:spChg>
        <pc:picChg chg="add mod">
          <ac:chgData name="HAROLD ENRIQUE FREYTE ZARTA" userId="8c06b7eb-628c-4ac1-b49f-b5f9ddcc6fd0" providerId="ADAL" clId="{76070DB2-E377-4F9F-834E-13889F9B6036}" dt="2023-08-15T23:08:10.598" v="238" actId="14100"/>
          <ac:picMkLst>
            <pc:docMk/>
            <pc:sldMk cId="2601753458" sldId="304"/>
            <ac:picMk id="3" creationId="{169AB67D-291F-2B7E-635F-54D39881BB52}"/>
          </ac:picMkLst>
        </pc:picChg>
      </pc:sldChg>
      <pc:sldChg chg="del">
        <pc:chgData name="HAROLD ENRIQUE FREYTE ZARTA" userId="8c06b7eb-628c-4ac1-b49f-b5f9ddcc6fd0" providerId="ADAL" clId="{76070DB2-E377-4F9F-834E-13889F9B6036}" dt="2023-08-15T21:28:56.222" v="8" actId="47"/>
        <pc:sldMkLst>
          <pc:docMk/>
          <pc:sldMk cId="839921801" sldId="305"/>
        </pc:sldMkLst>
      </pc:sldChg>
      <pc:sldChg chg="addSp delSp modSp add mod modNotesTx">
        <pc:chgData name="HAROLD ENRIQUE FREYTE ZARTA" userId="8c06b7eb-628c-4ac1-b49f-b5f9ddcc6fd0" providerId="ADAL" clId="{76070DB2-E377-4F9F-834E-13889F9B6036}" dt="2023-08-16T10:57:26.935" v="2909" actId="20577"/>
        <pc:sldMkLst>
          <pc:docMk/>
          <pc:sldMk cId="3629335237" sldId="305"/>
        </pc:sldMkLst>
        <pc:spChg chg="add del">
          <ac:chgData name="HAROLD ENRIQUE FREYTE ZARTA" userId="8c06b7eb-628c-4ac1-b49f-b5f9ddcc6fd0" providerId="ADAL" clId="{76070DB2-E377-4F9F-834E-13889F9B6036}" dt="2023-08-15T23:26:58.040" v="255"/>
          <ac:spMkLst>
            <pc:docMk/>
            <pc:sldMk cId="3629335237" sldId="305"/>
            <ac:spMk id="2" creationId="{690E9875-BD5E-9423-8068-A84211F31EFC}"/>
          </ac:spMkLst>
        </pc:spChg>
        <pc:spChg chg="mod">
          <ac:chgData name="HAROLD ENRIQUE FREYTE ZARTA" userId="8c06b7eb-628c-4ac1-b49f-b5f9ddcc6fd0" providerId="ADAL" clId="{76070DB2-E377-4F9F-834E-13889F9B6036}" dt="2023-08-15T23:29:17.944" v="309" actId="1076"/>
          <ac:spMkLst>
            <pc:docMk/>
            <pc:sldMk cId="3629335237" sldId="305"/>
            <ac:spMk id="4" creationId="{CC0137A2-88A6-F6AE-F534-0EE06D467C2D}"/>
          </ac:spMkLst>
        </pc:spChg>
        <pc:spChg chg="add del">
          <ac:chgData name="HAROLD ENRIQUE FREYTE ZARTA" userId="8c06b7eb-628c-4ac1-b49f-b5f9ddcc6fd0" providerId="ADAL" clId="{76070DB2-E377-4F9F-834E-13889F9B6036}" dt="2023-08-15T23:27:04.616" v="257"/>
          <ac:spMkLst>
            <pc:docMk/>
            <pc:sldMk cId="3629335237" sldId="305"/>
            <ac:spMk id="6" creationId="{4E018508-93BC-EE0F-88AD-85BA61E66BBE}"/>
          </ac:spMkLst>
        </pc:spChg>
        <pc:spChg chg="add del">
          <ac:chgData name="HAROLD ENRIQUE FREYTE ZARTA" userId="8c06b7eb-628c-4ac1-b49f-b5f9ddcc6fd0" providerId="ADAL" clId="{76070DB2-E377-4F9F-834E-13889F9B6036}" dt="2023-08-15T23:27:12.644" v="262"/>
          <ac:spMkLst>
            <pc:docMk/>
            <pc:sldMk cId="3629335237" sldId="305"/>
            <ac:spMk id="7" creationId="{1F5A2083-B788-3B9A-0619-16B792131283}"/>
          </ac:spMkLst>
        </pc:spChg>
        <pc:spChg chg="add del">
          <ac:chgData name="HAROLD ENRIQUE FREYTE ZARTA" userId="8c06b7eb-628c-4ac1-b49f-b5f9ddcc6fd0" providerId="ADAL" clId="{76070DB2-E377-4F9F-834E-13889F9B6036}" dt="2023-08-15T23:27:19.589" v="264"/>
          <ac:spMkLst>
            <pc:docMk/>
            <pc:sldMk cId="3629335237" sldId="305"/>
            <ac:spMk id="8" creationId="{7EC33F46-1187-E574-90D9-3025329D9B16}"/>
          </ac:spMkLst>
        </pc:spChg>
        <pc:picChg chg="add mod">
          <ac:chgData name="HAROLD ENRIQUE FREYTE ZARTA" userId="8c06b7eb-628c-4ac1-b49f-b5f9ddcc6fd0" providerId="ADAL" clId="{76070DB2-E377-4F9F-834E-13889F9B6036}" dt="2023-08-16T02:11:28.835" v="312" actId="1582"/>
          <ac:picMkLst>
            <pc:docMk/>
            <pc:sldMk cId="3629335237" sldId="305"/>
            <ac:picMk id="6" creationId="{B7C9927C-47B8-D392-9FBA-420801461CED}"/>
          </ac:picMkLst>
        </pc:picChg>
      </pc:sldChg>
      <pc:sldChg chg="delSp modSp add mod">
        <pc:chgData name="HAROLD ENRIQUE FREYTE ZARTA" userId="8c06b7eb-628c-4ac1-b49f-b5f9ddcc6fd0" providerId="ADAL" clId="{76070DB2-E377-4F9F-834E-13889F9B6036}" dt="2023-08-16T10:56:35.497" v="2772" actId="1076"/>
        <pc:sldMkLst>
          <pc:docMk/>
          <pc:sldMk cId="1169462582" sldId="306"/>
        </pc:sldMkLst>
        <pc:spChg chg="mod">
          <ac:chgData name="HAROLD ENRIQUE FREYTE ZARTA" userId="8c06b7eb-628c-4ac1-b49f-b5f9ddcc6fd0" providerId="ADAL" clId="{76070DB2-E377-4F9F-834E-13889F9B6036}" dt="2023-08-16T10:56:35.497" v="2772" actId="1076"/>
          <ac:spMkLst>
            <pc:docMk/>
            <pc:sldMk cId="1169462582" sldId="306"/>
            <ac:spMk id="4" creationId="{CC0137A2-88A6-F6AE-F534-0EE06D467C2D}"/>
          </ac:spMkLst>
        </pc:spChg>
        <pc:spChg chg="mod">
          <ac:chgData name="HAROLD ENRIQUE FREYTE ZARTA" userId="8c06b7eb-628c-4ac1-b49f-b5f9ddcc6fd0" providerId="ADAL" clId="{76070DB2-E377-4F9F-834E-13889F9B6036}" dt="2023-08-16T02:15:44.177" v="322" actId="20577"/>
          <ac:spMkLst>
            <pc:docMk/>
            <pc:sldMk cId="1169462582" sldId="306"/>
            <ac:spMk id="5" creationId="{1283BED2-6641-6B3B-C34F-772F264A973F}"/>
          </ac:spMkLst>
        </pc:spChg>
        <pc:picChg chg="del">
          <ac:chgData name="HAROLD ENRIQUE FREYTE ZARTA" userId="8c06b7eb-628c-4ac1-b49f-b5f9ddcc6fd0" providerId="ADAL" clId="{76070DB2-E377-4F9F-834E-13889F9B6036}" dt="2023-08-16T02:15:47.036" v="323" actId="478"/>
          <ac:picMkLst>
            <pc:docMk/>
            <pc:sldMk cId="1169462582" sldId="306"/>
            <ac:picMk id="3" creationId="{169AB67D-291F-2B7E-635F-54D39881BB52}"/>
          </ac:picMkLst>
        </pc:picChg>
        <pc:picChg chg="del">
          <ac:chgData name="HAROLD ENRIQUE FREYTE ZARTA" userId="8c06b7eb-628c-4ac1-b49f-b5f9ddcc6fd0" providerId="ADAL" clId="{76070DB2-E377-4F9F-834E-13889F9B6036}" dt="2023-08-16T02:15:49.093" v="324" actId="478"/>
          <ac:picMkLst>
            <pc:docMk/>
            <pc:sldMk cId="1169462582" sldId="306"/>
            <ac:picMk id="6" creationId="{B7C9927C-47B8-D392-9FBA-420801461CED}"/>
          </ac:picMkLst>
        </pc:picChg>
      </pc:sldChg>
      <pc:sldChg chg="del">
        <pc:chgData name="HAROLD ENRIQUE FREYTE ZARTA" userId="8c06b7eb-628c-4ac1-b49f-b5f9ddcc6fd0" providerId="ADAL" clId="{76070DB2-E377-4F9F-834E-13889F9B6036}" dt="2023-08-15T21:28:57.527" v="9" actId="47"/>
        <pc:sldMkLst>
          <pc:docMk/>
          <pc:sldMk cId="2960730021" sldId="306"/>
        </pc:sldMkLst>
      </pc:sldChg>
      <pc:sldChg chg="addSp delSp modSp add mod">
        <pc:chgData name="HAROLD ENRIQUE FREYTE ZARTA" userId="8c06b7eb-628c-4ac1-b49f-b5f9ddcc6fd0" providerId="ADAL" clId="{76070DB2-E377-4F9F-834E-13889F9B6036}" dt="2023-08-16T10:36:27.045" v="776"/>
        <pc:sldMkLst>
          <pc:docMk/>
          <pc:sldMk cId="188386105" sldId="307"/>
        </pc:sldMkLst>
        <pc:spChg chg="add del mod">
          <ac:chgData name="HAROLD ENRIQUE FREYTE ZARTA" userId="8c06b7eb-628c-4ac1-b49f-b5f9ddcc6fd0" providerId="ADAL" clId="{76070DB2-E377-4F9F-834E-13889F9B6036}" dt="2023-08-16T10:35:53.246" v="767" actId="478"/>
          <ac:spMkLst>
            <pc:docMk/>
            <pc:sldMk cId="188386105" sldId="307"/>
            <ac:spMk id="3" creationId="{CE8CF1A5-2318-AAB0-09FD-858D356CD58E}"/>
          </ac:spMkLst>
        </pc:spChg>
        <pc:spChg chg="del">
          <ac:chgData name="HAROLD ENRIQUE FREYTE ZARTA" userId="8c06b7eb-628c-4ac1-b49f-b5f9ddcc6fd0" providerId="ADAL" clId="{76070DB2-E377-4F9F-834E-13889F9B6036}" dt="2023-08-16T10:35:50.211" v="766" actId="478"/>
          <ac:spMkLst>
            <pc:docMk/>
            <pc:sldMk cId="188386105" sldId="307"/>
            <ac:spMk id="4" creationId="{CC0137A2-88A6-F6AE-F534-0EE06D467C2D}"/>
          </ac:spMkLst>
        </pc:spChg>
        <pc:spChg chg="mod">
          <ac:chgData name="HAROLD ENRIQUE FREYTE ZARTA" userId="8c06b7eb-628c-4ac1-b49f-b5f9ddcc6fd0" providerId="ADAL" clId="{76070DB2-E377-4F9F-834E-13889F9B6036}" dt="2023-08-16T10:35:46.742" v="765" actId="20577"/>
          <ac:spMkLst>
            <pc:docMk/>
            <pc:sldMk cId="188386105" sldId="307"/>
            <ac:spMk id="5" creationId="{1283BED2-6641-6B3B-C34F-772F264A973F}"/>
          </ac:spMkLst>
        </pc:spChg>
        <pc:picChg chg="add mod">
          <ac:chgData name="HAROLD ENRIQUE FREYTE ZARTA" userId="8c06b7eb-628c-4ac1-b49f-b5f9ddcc6fd0" providerId="ADAL" clId="{76070DB2-E377-4F9F-834E-13889F9B6036}" dt="2023-08-16T10:36:27.045" v="776"/>
          <ac:picMkLst>
            <pc:docMk/>
            <pc:sldMk cId="188386105" sldId="307"/>
            <ac:picMk id="6" creationId="{2BF2A2C3-89B1-09F6-BA9A-09119721E714}"/>
          </ac:picMkLst>
        </pc:picChg>
        <pc:picChg chg="add mod">
          <ac:chgData name="HAROLD ENRIQUE FREYTE ZARTA" userId="8c06b7eb-628c-4ac1-b49f-b5f9ddcc6fd0" providerId="ADAL" clId="{76070DB2-E377-4F9F-834E-13889F9B6036}" dt="2023-08-16T10:36:27.045" v="776"/>
          <ac:picMkLst>
            <pc:docMk/>
            <pc:sldMk cId="188386105" sldId="307"/>
            <ac:picMk id="7" creationId="{BBFDAE04-15A1-18B2-D74E-41D8D40314F1}"/>
          </ac:picMkLst>
        </pc:picChg>
      </pc:sldChg>
      <pc:sldChg chg="del">
        <pc:chgData name="HAROLD ENRIQUE FREYTE ZARTA" userId="8c06b7eb-628c-4ac1-b49f-b5f9ddcc6fd0" providerId="ADAL" clId="{76070DB2-E377-4F9F-834E-13889F9B6036}" dt="2023-08-15T21:28:59.166" v="10" actId="47"/>
        <pc:sldMkLst>
          <pc:docMk/>
          <pc:sldMk cId="1679523348" sldId="307"/>
        </pc:sldMkLst>
      </pc:sldChg>
      <pc:sldChg chg="addSp modSp add mod">
        <pc:chgData name="HAROLD ENRIQUE FREYTE ZARTA" userId="8c06b7eb-628c-4ac1-b49f-b5f9ddcc6fd0" providerId="ADAL" clId="{76070DB2-E377-4F9F-834E-13889F9B6036}" dt="2023-08-16T10:55:00.094" v="2660" actId="1076"/>
        <pc:sldMkLst>
          <pc:docMk/>
          <pc:sldMk cId="454265620" sldId="308"/>
        </pc:sldMkLst>
        <pc:spChg chg="add mod">
          <ac:chgData name="HAROLD ENRIQUE FREYTE ZARTA" userId="8c06b7eb-628c-4ac1-b49f-b5f9ddcc6fd0" providerId="ADAL" clId="{76070DB2-E377-4F9F-834E-13889F9B6036}" dt="2023-08-16T10:55:00.094" v="2660" actId="1076"/>
          <ac:spMkLst>
            <pc:docMk/>
            <pc:sldMk cId="454265620" sldId="308"/>
            <ac:spMk id="2" creationId="{3112FD95-3311-CC29-EA6F-73C10D1AC37C}"/>
          </ac:spMkLst>
        </pc:spChg>
        <pc:spChg chg="mod">
          <ac:chgData name="HAROLD ENRIQUE FREYTE ZARTA" userId="8c06b7eb-628c-4ac1-b49f-b5f9ddcc6fd0" providerId="ADAL" clId="{76070DB2-E377-4F9F-834E-13889F9B6036}" dt="2023-08-16T10:36:03.037" v="775" actId="20577"/>
          <ac:spMkLst>
            <pc:docMk/>
            <pc:sldMk cId="454265620" sldId="308"/>
            <ac:spMk id="5" creationId="{1283BED2-6641-6B3B-C34F-772F264A973F}"/>
          </ac:spMkLst>
        </pc:spChg>
      </pc:sldChg>
      <pc:sldChg chg="addSp modSp add mod setBg">
        <pc:chgData name="HAROLD ENRIQUE FREYTE ZARTA" userId="8c06b7eb-628c-4ac1-b49f-b5f9ddcc6fd0" providerId="ADAL" clId="{76070DB2-E377-4F9F-834E-13889F9B6036}" dt="2023-08-16T10:53:24.977" v="2570" actId="1076"/>
        <pc:sldMkLst>
          <pc:docMk/>
          <pc:sldMk cId="777823566" sldId="309"/>
        </pc:sldMkLst>
        <pc:spChg chg="mod">
          <ac:chgData name="HAROLD ENRIQUE FREYTE ZARTA" userId="8c06b7eb-628c-4ac1-b49f-b5f9ddcc6fd0" providerId="ADAL" clId="{76070DB2-E377-4F9F-834E-13889F9B6036}" dt="2023-08-16T10:53:24.977" v="2570" actId="1076"/>
          <ac:spMkLst>
            <pc:docMk/>
            <pc:sldMk cId="777823566" sldId="309"/>
            <ac:spMk id="4" creationId="{CC0137A2-88A6-F6AE-F534-0EE06D467C2D}"/>
          </ac:spMkLst>
        </pc:spChg>
        <pc:spChg chg="mod ord">
          <ac:chgData name="HAROLD ENRIQUE FREYTE ZARTA" userId="8c06b7eb-628c-4ac1-b49f-b5f9ddcc6fd0" providerId="ADAL" clId="{76070DB2-E377-4F9F-834E-13889F9B6036}" dt="2023-08-16T10:53:18.414" v="2569" actId="26606"/>
          <ac:spMkLst>
            <pc:docMk/>
            <pc:sldMk cId="777823566" sldId="309"/>
            <ac:spMk id="5" creationId="{1283BED2-6641-6B3B-C34F-772F264A973F}"/>
          </ac:spMkLst>
        </pc:spChg>
        <pc:spChg chg="add">
          <ac:chgData name="HAROLD ENRIQUE FREYTE ZARTA" userId="8c06b7eb-628c-4ac1-b49f-b5f9ddcc6fd0" providerId="ADAL" clId="{76070DB2-E377-4F9F-834E-13889F9B6036}" dt="2023-08-16T10:53:18.414" v="2569" actId="26606"/>
          <ac:spMkLst>
            <pc:docMk/>
            <pc:sldMk cId="777823566" sldId="309"/>
            <ac:spMk id="10" creationId="{637B2035-1FCB-439A-B421-095E136C7E07}"/>
          </ac:spMkLst>
        </pc:spChg>
        <pc:spChg chg="add">
          <ac:chgData name="HAROLD ENRIQUE FREYTE ZARTA" userId="8c06b7eb-628c-4ac1-b49f-b5f9ddcc6fd0" providerId="ADAL" clId="{76070DB2-E377-4F9F-834E-13889F9B6036}" dt="2023-08-16T10:53:18.414" v="2569" actId="26606"/>
          <ac:spMkLst>
            <pc:docMk/>
            <pc:sldMk cId="777823566" sldId="309"/>
            <ac:spMk id="12" creationId="{676D6CDF-C512-4739-B158-55EE955EFA39}"/>
          </ac:spMkLst>
        </pc:spChg>
        <pc:picChg chg="add mod">
          <ac:chgData name="HAROLD ENRIQUE FREYTE ZARTA" userId="8c06b7eb-628c-4ac1-b49f-b5f9ddcc6fd0" providerId="ADAL" clId="{76070DB2-E377-4F9F-834E-13889F9B6036}" dt="2023-08-16T10:53:18.414" v="2569" actId="26606"/>
          <ac:picMkLst>
            <pc:docMk/>
            <pc:sldMk cId="777823566" sldId="309"/>
            <ac:picMk id="3" creationId="{015321FB-8A23-AE82-1FEC-2808E1B16B52}"/>
          </ac:picMkLst>
        </pc:picChg>
      </pc:sldChg>
    </pc:docChg>
  </pc:docChgLst>
  <pc:docChgLst>
    <pc:chgData name="HAROLD ENRIQUE FREYTE ZARTA" userId="8c06b7eb-628c-4ac1-b49f-b5f9ddcc6fd0" providerId="ADAL" clId="{6351ECDE-D4CB-4E4B-942A-41ADACFD4492}"/>
    <pc:docChg chg="custSel modSld">
      <pc:chgData name="HAROLD ENRIQUE FREYTE ZARTA" userId="8c06b7eb-628c-4ac1-b49f-b5f9ddcc6fd0" providerId="ADAL" clId="{6351ECDE-D4CB-4E4B-942A-41ADACFD4492}" dt="2024-02-07T19:55:52.854" v="75" actId="20577"/>
      <pc:docMkLst>
        <pc:docMk/>
      </pc:docMkLst>
      <pc:sldChg chg="modSp mod">
        <pc:chgData name="HAROLD ENRIQUE FREYTE ZARTA" userId="8c06b7eb-628c-4ac1-b49f-b5f9ddcc6fd0" providerId="ADAL" clId="{6351ECDE-D4CB-4E4B-942A-41ADACFD4492}" dt="2024-02-07T19:51:09.950" v="40" actId="20577"/>
        <pc:sldMkLst>
          <pc:docMk/>
          <pc:sldMk cId="3236962766" sldId="280"/>
        </pc:sldMkLst>
        <pc:spChg chg="mod">
          <ac:chgData name="HAROLD ENRIQUE FREYTE ZARTA" userId="8c06b7eb-628c-4ac1-b49f-b5f9ddcc6fd0" providerId="ADAL" clId="{6351ECDE-D4CB-4E4B-942A-41ADACFD4492}" dt="2024-02-07T19:51:09.950" v="40" actId="20577"/>
          <ac:spMkLst>
            <pc:docMk/>
            <pc:sldMk cId="3236962766" sldId="280"/>
            <ac:spMk id="4" creationId="{CC0137A2-88A6-F6AE-F534-0EE06D467C2D}"/>
          </ac:spMkLst>
        </pc:spChg>
      </pc:sldChg>
      <pc:sldChg chg="modSp mod">
        <pc:chgData name="HAROLD ENRIQUE FREYTE ZARTA" userId="8c06b7eb-628c-4ac1-b49f-b5f9ddcc6fd0" providerId="ADAL" clId="{6351ECDE-D4CB-4E4B-942A-41ADACFD4492}" dt="2024-02-07T19:55:40.900" v="64" actId="14100"/>
        <pc:sldMkLst>
          <pc:docMk/>
          <pc:sldMk cId="581975929" sldId="303"/>
        </pc:sldMkLst>
        <pc:picChg chg="mod">
          <ac:chgData name="HAROLD ENRIQUE FREYTE ZARTA" userId="8c06b7eb-628c-4ac1-b49f-b5f9ddcc6fd0" providerId="ADAL" clId="{6351ECDE-D4CB-4E4B-942A-41ADACFD4492}" dt="2024-02-07T19:55:29.380" v="59" actId="14100"/>
          <ac:picMkLst>
            <pc:docMk/>
            <pc:sldMk cId="581975929" sldId="303"/>
            <ac:picMk id="7" creationId="{32DB3F10-6182-D609-8AA8-7BB122385BB5}"/>
          </ac:picMkLst>
        </pc:picChg>
        <pc:picChg chg="mod">
          <ac:chgData name="HAROLD ENRIQUE FREYTE ZARTA" userId="8c06b7eb-628c-4ac1-b49f-b5f9ddcc6fd0" providerId="ADAL" clId="{6351ECDE-D4CB-4E4B-942A-41ADACFD4492}" dt="2024-02-07T19:55:34.556" v="62" actId="1076"/>
          <ac:picMkLst>
            <pc:docMk/>
            <pc:sldMk cId="581975929" sldId="303"/>
            <ac:picMk id="9" creationId="{71CA4E20-9620-CA68-9041-6790F7707DCB}"/>
          </ac:picMkLst>
        </pc:picChg>
        <pc:picChg chg="mod">
          <ac:chgData name="HAROLD ENRIQUE FREYTE ZARTA" userId="8c06b7eb-628c-4ac1-b49f-b5f9ddcc6fd0" providerId="ADAL" clId="{6351ECDE-D4CB-4E4B-942A-41ADACFD4492}" dt="2024-02-07T19:55:40.900" v="64" actId="14100"/>
          <ac:picMkLst>
            <pc:docMk/>
            <pc:sldMk cId="581975929" sldId="303"/>
            <ac:picMk id="11" creationId="{7CE72043-C1A9-EE64-1960-38CF14B0317A}"/>
          </ac:picMkLst>
        </pc:picChg>
      </pc:sldChg>
      <pc:sldChg chg="addSp delSp modSp mod">
        <pc:chgData name="HAROLD ENRIQUE FREYTE ZARTA" userId="8c06b7eb-628c-4ac1-b49f-b5f9ddcc6fd0" providerId="ADAL" clId="{6351ECDE-D4CB-4E4B-942A-41ADACFD4492}" dt="2024-02-07T19:53:50.133" v="54" actId="1076"/>
        <pc:sldMkLst>
          <pc:docMk/>
          <pc:sldMk cId="188386105" sldId="307"/>
        </pc:sldMkLst>
        <pc:picChg chg="add del mod">
          <ac:chgData name="HAROLD ENRIQUE FREYTE ZARTA" userId="8c06b7eb-628c-4ac1-b49f-b5f9ddcc6fd0" providerId="ADAL" clId="{6351ECDE-D4CB-4E4B-942A-41ADACFD4492}" dt="2024-02-07T19:52:35.944" v="46" actId="478"/>
          <ac:picMkLst>
            <pc:docMk/>
            <pc:sldMk cId="188386105" sldId="307"/>
            <ac:picMk id="3" creationId="{A241B774-B813-5DF4-513F-1E54E49701EF}"/>
          </ac:picMkLst>
        </pc:picChg>
        <pc:picChg chg="del">
          <ac:chgData name="HAROLD ENRIQUE FREYTE ZARTA" userId="8c06b7eb-628c-4ac1-b49f-b5f9ddcc6fd0" providerId="ADAL" clId="{6351ECDE-D4CB-4E4B-942A-41ADACFD4492}" dt="2024-02-07T19:52:27.736" v="42" actId="478"/>
          <ac:picMkLst>
            <pc:docMk/>
            <pc:sldMk cId="188386105" sldId="307"/>
            <ac:picMk id="6" creationId="{2BF2A2C3-89B1-09F6-BA9A-09119721E714}"/>
          </ac:picMkLst>
        </pc:picChg>
        <pc:picChg chg="del">
          <ac:chgData name="HAROLD ENRIQUE FREYTE ZARTA" userId="8c06b7eb-628c-4ac1-b49f-b5f9ddcc6fd0" providerId="ADAL" clId="{6351ECDE-D4CB-4E4B-942A-41ADACFD4492}" dt="2024-02-07T19:52:26.746" v="41" actId="478"/>
          <ac:picMkLst>
            <pc:docMk/>
            <pc:sldMk cId="188386105" sldId="307"/>
            <ac:picMk id="7" creationId="{BBFDAE04-15A1-18B2-D74E-41D8D40314F1}"/>
          </ac:picMkLst>
        </pc:picChg>
        <pc:picChg chg="add mod">
          <ac:chgData name="HAROLD ENRIQUE FREYTE ZARTA" userId="8c06b7eb-628c-4ac1-b49f-b5f9ddcc6fd0" providerId="ADAL" clId="{6351ECDE-D4CB-4E4B-942A-41ADACFD4492}" dt="2024-02-07T19:53:25.956" v="49" actId="1076"/>
          <ac:picMkLst>
            <pc:docMk/>
            <pc:sldMk cId="188386105" sldId="307"/>
            <ac:picMk id="8" creationId="{47B039B3-7809-FBA4-3C77-0172A9340287}"/>
          </ac:picMkLst>
        </pc:picChg>
        <pc:picChg chg="add mod">
          <ac:chgData name="HAROLD ENRIQUE FREYTE ZARTA" userId="8c06b7eb-628c-4ac1-b49f-b5f9ddcc6fd0" providerId="ADAL" clId="{6351ECDE-D4CB-4E4B-942A-41ADACFD4492}" dt="2024-02-07T19:53:50.133" v="54" actId="1076"/>
          <ac:picMkLst>
            <pc:docMk/>
            <pc:sldMk cId="188386105" sldId="307"/>
            <ac:picMk id="10" creationId="{77271683-01AD-B8A2-4E88-A50644251AE9}"/>
          </ac:picMkLst>
        </pc:picChg>
      </pc:sldChg>
      <pc:sldChg chg="modSp mod">
        <pc:chgData name="HAROLD ENRIQUE FREYTE ZARTA" userId="8c06b7eb-628c-4ac1-b49f-b5f9ddcc6fd0" providerId="ADAL" clId="{6351ECDE-D4CB-4E4B-942A-41ADACFD4492}" dt="2024-02-07T19:54:49.459" v="55" actId="113"/>
        <pc:sldMkLst>
          <pc:docMk/>
          <pc:sldMk cId="454265620" sldId="308"/>
        </pc:sldMkLst>
        <pc:spChg chg="mod">
          <ac:chgData name="HAROLD ENRIQUE FREYTE ZARTA" userId="8c06b7eb-628c-4ac1-b49f-b5f9ddcc6fd0" providerId="ADAL" clId="{6351ECDE-D4CB-4E4B-942A-41ADACFD4492}" dt="2024-02-07T19:54:49.459" v="55" actId="113"/>
          <ac:spMkLst>
            <pc:docMk/>
            <pc:sldMk cId="454265620" sldId="308"/>
            <ac:spMk id="2" creationId="{3112FD95-3311-CC29-EA6F-73C10D1AC37C}"/>
          </ac:spMkLst>
        </pc:spChg>
      </pc:sldChg>
      <pc:sldChg chg="modSp mod">
        <pc:chgData name="HAROLD ENRIQUE FREYTE ZARTA" userId="8c06b7eb-628c-4ac1-b49f-b5f9ddcc6fd0" providerId="ADAL" clId="{6351ECDE-D4CB-4E4B-942A-41ADACFD4492}" dt="2024-02-07T19:55:52.854" v="75" actId="20577"/>
        <pc:sldMkLst>
          <pc:docMk/>
          <pc:sldMk cId="777823566" sldId="309"/>
        </pc:sldMkLst>
        <pc:spChg chg="mod">
          <ac:chgData name="HAROLD ENRIQUE FREYTE ZARTA" userId="8c06b7eb-628c-4ac1-b49f-b5f9ddcc6fd0" providerId="ADAL" clId="{6351ECDE-D4CB-4E4B-942A-41ADACFD4492}" dt="2024-02-07T19:55:52.854" v="75" actId="20577"/>
          <ac:spMkLst>
            <pc:docMk/>
            <pc:sldMk cId="777823566" sldId="309"/>
            <ac:spMk id="4" creationId="{CC0137A2-88A6-F6AE-F534-0EE06D467C2D}"/>
          </ac:spMkLst>
        </pc:spChg>
      </pc:sldChg>
    </pc:docChg>
  </pc:docChgLst>
  <pc:docChgLst>
    <pc:chgData name="HAROLD ENRIQUE FREYTE ZARTA" userId="8c06b7eb-628c-4ac1-b49f-b5f9ddcc6fd0" providerId="ADAL" clId="{3AB0BDDE-D93C-4B79-8B4C-BFB29F755240}"/>
    <pc:docChg chg="custSel modSld">
      <pc:chgData name="HAROLD ENRIQUE FREYTE ZARTA" userId="8c06b7eb-628c-4ac1-b49f-b5f9ddcc6fd0" providerId="ADAL" clId="{3AB0BDDE-D93C-4B79-8B4C-BFB29F755240}" dt="2023-08-15T19:03:31.642" v="40" actId="1582"/>
      <pc:docMkLst>
        <pc:docMk/>
      </pc:docMkLst>
      <pc:sldChg chg="modSp mod">
        <pc:chgData name="HAROLD ENRIQUE FREYTE ZARTA" userId="8c06b7eb-628c-4ac1-b49f-b5f9ddcc6fd0" providerId="ADAL" clId="{3AB0BDDE-D93C-4B79-8B4C-BFB29F755240}" dt="2023-08-15T18:54:43.739" v="24" actId="20577"/>
        <pc:sldMkLst>
          <pc:docMk/>
          <pc:sldMk cId="3592931510" sldId="301"/>
        </pc:sldMkLst>
        <pc:spChg chg="mod">
          <ac:chgData name="HAROLD ENRIQUE FREYTE ZARTA" userId="8c06b7eb-628c-4ac1-b49f-b5f9ddcc6fd0" providerId="ADAL" clId="{3AB0BDDE-D93C-4B79-8B4C-BFB29F755240}" dt="2023-08-15T18:54:43.739" v="24" actId="20577"/>
          <ac:spMkLst>
            <pc:docMk/>
            <pc:sldMk cId="3592931510" sldId="301"/>
            <ac:spMk id="3" creationId="{9A00FD92-7E22-3D48-1AF2-8E4D53826369}"/>
          </ac:spMkLst>
        </pc:spChg>
        <pc:picChg chg="mod">
          <ac:chgData name="HAROLD ENRIQUE FREYTE ZARTA" userId="8c06b7eb-628c-4ac1-b49f-b5f9ddcc6fd0" providerId="ADAL" clId="{3AB0BDDE-D93C-4B79-8B4C-BFB29F755240}" dt="2023-08-15T18:54:34.518" v="21" actId="1076"/>
          <ac:picMkLst>
            <pc:docMk/>
            <pc:sldMk cId="3592931510" sldId="301"/>
            <ac:picMk id="5" creationId="{01F8AA27-CE63-6F46-FEB5-B5E85D0F1A1D}"/>
          </ac:picMkLst>
        </pc:picChg>
      </pc:sldChg>
      <pc:sldChg chg="addSp delSp modSp mod">
        <pc:chgData name="HAROLD ENRIQUE FREYTE ZARTA" userId="8c06b7eb-628c-4ac1-b49f-b5f9ddcc6fd0" providerId="ADAL" clId="{3AB0BDDE-D93C-4B79-8B4C-BFB29F755240}" dt="2023-08-15T18:50:56.186" v="11" actId="1076"/>
        <pc:sldMkLst>
          <pc:docMk/>
          <pc:sldMk cId="2650973477" sldId="303"/>
        </pc:sldMkLst>
        <pc:graphicFrameChg chg="del">
          <ac:chgData name="HAROLD ENRIQUE FREYTE ZARTA" userId="8c06b7eb-628c-4ac1-b49f-b5f9ddcc6fd0" providerId="ADAL" clId="{3AB0BDDE-D93C-4B79-8B4C-BFB29F755240}" dt="2023-08-15T18:48:34.821" v="0" actId="478"/>
          <ac:graphicFrameMkLst>
            <pc:docMk/>
            <pc:sldMk cId="2650973477" sldId="303"/>
            <ac:graphicFrameMk id="4" creationId="{17847F32-A398-5DA7-1829-C0911FF6BA07}"/>
          </ac:graphicFrameMkLst>
        </pc:graphicFrameChg>
        <pc:picChg chg="add mod">
          <ac:chgData name="HAROLD ENRIQUE FREYTE ZARTA" userId="8c06b7eb-628c-4ac1-b49f-b5f9ddcc6fd0" providerId="ADAL" clId="{3AB0BDDE-D93C-4B79-8B4C-BFB29F755240}" dt="2023-08-15T18:50:47.324" v="8" actId="1076"/>
          <ac:picMkLst>
            <pc:docMk/>
            <pc:sldMk cId="2650973477" sldId="303"/>
            <ac:picMk id="5" creationId="{FCFB8CB7-D34B-165D-98BC-1C82DC14DEE1}"/>
          </ac:picMkLst>
        </pc:picChg>
        <pc:picChg chg="add mod">
          <ac:chgData name="HAROLD ENRIQUE FREYTE ZARTA" userId="8c06b7eb-628c-4ac1-b49f-b5f9ddcc6fd0" providerId="ADAL" clId="{3AB0BDDE-D93C-4B79-8B4C-BFB29F755240}" dt="2023-08-15T18:50:56.186" v="11" actId="1076"/>
          <ac:picMkLst>
            <pc:docMk/>
            <pc:sldMk cId="2650973477" sldId="303"/>
            <ac:picMk id="7" creationId="{C8A900AB-629A-3117-68E7-F5EBD9CA7A85}"/>
          </ac:picMkLst>
        </pc:picChg>
      </pc:sldChg>
      <pc:sldChg chg="addSp delSp modSp mod">
        <pc:chgData name="HAROLD ENRIQUE FREYTE ZARTA" userId="8c06b7eb-628c-4ac1-b49f-b5f9ddcc6fd0" providerId="ADAL" clId="{3AB0BDDE-D93C-4B79-8B4C-BFB29F755240}" dt="2023-08-15T19:03:12.281" v="37" actId="1582"/>
        <pc:sldMkLst>
          <pc:docMk/>
          <pc:sldMk cId="839921801" sldId="305"/>
        </pc:sldMkLst>
        <pc:spChg chg="del mod">
          <ac:chgData name="HAROLD ENRIQUE FREYTE ZARTA" userId="8c06b7eb-628c-4ac1-b49f-b5f9ddcc6fd0" providerId="ADAL" clId="{3AB0BDDE-D93C-4B79-8B4C-BFB29F755240}" dt="2023-08-15T19:02:10.734" v="25" actId="478"/>
          <ac:spMkLst>
            <pc:docMk/>
            <pc:sldMk cId="839921801" sldId="305"/>
            <ac:spMk id="5" creationId="{B47FB25F-4689-81F9-7AF3-F1D12BE9369D}"/>
          </ac:spMkLst>
        </pc:spChg>
        <pc:picChg chg="add mod">
          <ac:chgData name="HAROLD ENRIQUE FREYTE ZARTA" userId="8c06b7eb-628c-4ac1-b49f-b5f9ddcc6fd0" providerId="ADAL" clId="{3AB0BDDE-D93C-4B79-8B4C-BFB29F755240}" dt="2023-08-15T19:03:12.281" v="37" actId="1582"/>
          <ac:picMkLst>
            <pc:docMk/>
            <pc:sldMk cId="839921801" sldId="305"/>
            <ac:picMk id="4" creationId="{F81819FD-0415-F71D-78F7-D9C846C1B1E5}"/>
          </ac:picMkLst>
        </pc:picChg>
      </pc:sldChg>
      <pc:sldChg chg="addSp delSp modSp mod">
        <pc:chgData name="HAROLD ENRIQUE FREYTE ZARTA" userId="8c06b7eb-628c-4ac1-b49f-b5f9ddcc6fd0" providerId="ADAL" clId="{3AB0BDDE-D93C-4B79-8B4C-BFB29F755240}" dt="2023-08-15T19:02:59.213" v="36"/>
        <pc:sldMkLst>
          <pc:docMk/>
          <pc:sldMk cId="2960730021" sldId="306"/>
        </pc:sldMkLst>
        <pc:spChg chg="del mod">
          <ac:chgData name="HAROLD ENRIQUE FREYTE ZARTA" userId="8c06b7eb-628c-4ac1-b49f-b5f9ddcc6fd0" providerId="ADAL" clId="{3AB0BDDE-D93C-4B79-8B4C-BFB29F755240}" dt="2023-08-15T19:02:20.318" v="29" actId="478"/>
          <ac:spMkLst>
            <pc:docMk/>
            <pc:sldMk cId="2960730021" sldId="306"/>
            <ac:spMk id="4" creationId="{E1C94B6F-AA8E-2290-3E5B-808475133FD3}"/>
          </ac:spMkLst>
        </pc:spChg>
        <pc:picChg chg="add mod">
          <ac:chgData name="HAROLD ENRIQUE FREYTE ZARTA" userId="8c06b7eb-628c-4ac1-b49f-b5f9ddcc6fd0" providerId="ADAL" clId="{3AB0BDDE-D93C-4B79-8B4C-BFB29F755240}" dt="2023-08-15T19:02:59.213" v="36"/>
          <ac:picMkLst>
            <pc:docMk/>
            <pc:sldMk cId="2960730021" sldId="306"/>
            <ac:picMk id="2" creationId="{A0C8E319-9C68-96C9-39B7-EDF08D323B65}"/>
          </ac:picMkLst>
        </pc:picChg>
      </pc:sldChg>
      <pc:sldChg chg="addSp delSp modSp mod">
        <pc:chgData name="HAROLD ENRIQUE FREYTE ZARTA" userId="8c06b7eb-628c-4ac1-b49f-b5f9ddcc6fd0" providerId="ADAL" clId="{3AB0BDDE-D93C-4B79-8B4C-BFB29F755240}" dt="2023-08-15T19:03:31.642" v="40" actId="1582"/>
        <pc:sldMkLst>
          <pc:docMk/>
          <pc:sldMk cId="1679523348" sldId="307"/>
        </pc:sldMkLst>
        <pc:spChg chg="del mod">
          <ac:chgData name="HAROLD ENRIQUE FREYTE ZARTA" userId="8c06b7eb-628c-4ac1-b49f-b5f9ddcc6fd0" providerId="ADAL" clId="{3AB0BDDE-D93C-4B79-8B4C-BFB29F755240}" dt="2023-08-15T19:02:23.403" v="30" actId="478"/>
          <ac:spMkLst>
            <pc:docMk/>
            <pc:sldMk cId="1679523348" sldId="307"/>
            <ac:spMk id="4" creationId="{AF5DBDCB-90F0-C564-9BAC-3D8D5BAE9D22}"/>
          </ac:spMkLst>
        </pc:spChg>
        <pc:picChg chg="add del mod">
          <ac:chgData name="HAROLD ENRIQUE FREYTE ZARTA" userId="8c06b7eb-628c-4ac1-b49f-b5f9ddcc6fd0" providerId="ADAL" clId="{3AB0BDDE-D93C-4B79-8B4C-BFB29F755240}" dt="2023-08-15T19:02:57.695" v="35" actId="21"/>
          <ac:picMkLst>
            <pc:docMk/>
            <pc:sldMk cId="1679523348" sldId="307"/>
            <ac:picMk id="5" creationId="{CBD45D44-931C-ADCF-C44B-D45E17390D61}"/>
          </ac:picMkLst>
        </pc:picChg>
        <pc:picChg chg="add mod">
          <ac:chgData name="HAROLD ENRIQUE FREYTE ZARTA" userId="8c06b7eb-628c-4ac1-b49f-b5f9ddcc6fd0" providerId="ADAL" clId="{3AB0BDDE-D93C-4B79-8B4C-BFB29F755240}" dt="2023-08-15T19:03:31.642" v="40" actId="1582"/>
          <ac:picMkLst>
            <pc:docMk/>
            <pc:sldMk cId="1679523348" sldId="307"/>
            <ac:picMk id="7" creationId="{E3B9736C-94A6-16EC-5137-0B5E3F432805}"/>
          </ac:picMkLst>
        </pc:picChg>
      </pc:sldChg>
    </pc:docChg>
  </pc:docChgLst>
  <pc:docChgLst>
    <pc:chgData name="HAROLD ENRIQUE FREYTE ZARTA" userId="8c06b7eb-628c-4ac1-b49f-b5f9ddcc6fd0" providerId="ADAL" clId="{A75BA048-7DF0-48B8-9EF1-A6D120B8B1C0}"/>
    <pc:docChg chg="custSel addSld modSld">
      <pc:chgData name="HAROLD ENRIQUE FREYTE ZARTA" userId="8c06b7eb-628c-4ac1-b49f-b5f9ddcc6fd0" providerId="ADAL" clId="{A75BA048-7DF0-48B8-9EF1-A6D120B8B1C0}" dt="2023-08-15T21:56:53.575" v="59" actId="2890"/>
      <pc:docMkLst>
        <pc:docMk/>
      </pc:docMkLst>
      <pc:sldChg chg="modSp mod">
        <pc:chgData name="HAROLD ENRIQUE FREYTE ZARTA" userId="8c06b7eb-628c-4ac1-b49f-b5f9ddcc6fd0" providerId="ADAL" clId="{A75BA048-7DF0-48B8-9EF1-A6D120B8B1C0}" dt="2023-08-15T21:56:49.916" v="58" actId="1076"/>
        <pc:sldMkLst>
          <pc:docMk/>
          <pc:sldMk cId="3236962766" sldId="280"/>
        </pc:sldMkLst>
        <pc:spChg chg="mod">
          <ac:chgData name="HAROLD ENRIQUE FREYTE ZARTA" userId="8c06b7eb-628c-4ac1-b49f-b5f9ddcc6fd0" providerId="ADAL" clId="{A75BA048-7DF0-48B8-9EF1-A6D120B8B1C0}" dt="2023-08-15T21:56:49.916" v="58" actId="1076"/>
          <ac:spMkLst>
            <pc:docMk/>
            <pc:sldMk cId="3236962766" sldId="280"/>
            <ac:spMk id="4" creationId="{CC0137A2-88A6-F6AE-F534-0EE06D467C2D}"/>
          </ac:spMkLst>
        </pc:spChg>
      </pc:sldChg>
      <pc:sldChg chg="add">
        <pc:chgData name="HAROLD ENRIQUE FREYTE ZARTA" userId="8c06b7eb-628c-4ac1-b49f-b5f9ddcc6fd0" providerId="ADAL" clId="{A75BA048-7DF0-48B8-9EF1-A6D120B8B1C0}" dt="2023-08-15T21:56:53.575" v="59" actId="2890"/>
        <pc:sldMkLst>
          <pc:docMk/>
          <pc:sldMk cId="581975929"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99738-190F-40DC-95B2-DF74E7CA37E5}" type="datetimeFigureOut">
              <a:rPr lang="es-CO" smtClean="0"/>
              <a:t>20/02/2025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60AF-817C-472B-AD97-FA62E1FC0F79}" type="slidenum">
              <a:rPr lang="es-CO" smtClean="0"/>
              <a:t>‹Nº›</a:t>
            </a:fld>
            <a:endParaRPr lang="es-CO"/>
          </a:p>
        </p:txBody>
      </p:sp>
    </p:spTree>
    <p:extLst>
      <p:ext uri="{BB962C8B-B14F-4D97-AF65-F5344CB8AC3E}">
        <p14:creationId xmlns:p14="http://schemas.microsoft.com/office/powerpoint/2010/main" val="176824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CB060AF-817C-472B-AD97-FA62E1FC0F79}" type="slidenum">
              <a:rPr lang="es-CO" smtClean="0"/>
              <a:t>4</a:t>
            </a:fld>
            <a:endParaRPr lang="es-CO"/>
          </a:p>
        </p:txBody>
      </p:sp>
    </p:spTree>
    <p:extLst>
      <p:ext uri="{BB962C8B-B14F-4D97-AF65-F5344CB8AC3E}">
        <p14:creationId xmlns:p14="http://schemas.microsoft.com/office/powerpoint/2010/main" val="335769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CB060AF-817C-472B-AD97-FA62E1FC0F79}" type="slidenum">
              <a:rPr lang="es-CO" smtClean="0"/>
              <a:t>11</a:t>
            </a:fld>
            <a:endParaRPr lang="es-CO"/>
          </a:p>
        </p:txBody>
      </p:sp>
    </p:spTree>
    <p:extLst>
      <p:ext uri="{BB962C8B-B14F-4D97-AF65-F5344CB8AC3E}">
        <p14:creationId xmlns:p14="http://schemas.microsoft.com/office/powerpoint/2010/main" val="375975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CB060AF-817C-472B-AD97-FA62E1FC0F79}" type="slidenum">
              <a:rPr lang="es-CO" smtClean="0"/>
              <a:t>12</a:t>
            </a:fld>
            <a:endParaRPr lang="es-CO"/>
          </a:p>
        </p:txBody>
      </p:sp>
    </p:spTree>
    <p:extLst>
      <p:ext uri="{BB962C8B-B14F-4D97-AF65-F5344CB8AC3E}">
        <p14:creationId xmlns:p14="http://schemas.microsoft.com/office/powerpoint/2010/main" val="400271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CB060AF-817C-472B-AD97-FA62E1FC0F79}" type="slidenum">
              <a:rPr lang="es-CO" smtClean="0"/>
              <a:t>13</a:t>
            </a:fld>
            <a:endParaRPr lang="es-CO"/>
          </a:p>
        </p:txBody>
      </p:sp>
    </p:spTree>
    <p:extLst>
      <p:ext uri="{BB962C8B-B14F-4D97-AF65-F5344CB8AC3E}">
        <p14:creationId xmlns:p14="http://schemas.microsoft.com/office/powerpoint/2010/main" val="36027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83A48-A5F9-564D-81FE-56484AA7535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4FA723A6-2B5F-7249-A5F1-B78EF2D2E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959EF6C4-41C1-4B4C-8462-050CFFDF7124}"/>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5F5BA1EC-40BC-FC44-8DFC-47D856FE9C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F00D37-D3E5-E74F-B158-E808FC65867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03881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39D3D-0F66-5E46-A308-BF58B274AAF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CD9C7D26-3DA4-6443-9EF6-896EA1900A0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1F73A7-449B-444F-8B71-4DE20035EFB1}"/>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F29FAC6A-34B8-0849-B17B-80976F50A5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B6F621-55DB-7B42-9072-F04773AAB069}"/>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3586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E5D3B2-50FE-0846-BF95-CE706C2226A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85F336-F9E0-B040-9ACE-3262A25D212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553C510-6ADB-0140-9FFD-1D13A9C5C85C}"/>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5F5A1B36-C7CA-634C-92AB-81C1F30EF1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ED6213-366C-D544-B77A-5B02E6DBE427}"/>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1837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02769-BEB1-CC43-91E4-DC14691C5C4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70422A3E-73B0-1043-BF78-B863FD0A644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BD24A0D-F322-4E41-B070-F532E2A4C3D5}"/>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E4166530-F042-4A42-B0AA-D1F40C5EDD6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885E78-E4B8-6642-97CE-91E11A107C9A}"/>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6576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0EDCD-439A-3449-AEB5-4F60504E44E1}"/>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1A6697F-8D6C-114E-BF57-DE075915C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F38367A-183F-644E-B839-B17A97B497E3}"/>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33C8E819-AFEA-9046-A892-CA435682BA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DF1D72-9D07-D04B-A0AF-575224515EE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15309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1F8B8-1BC2-8242-9B36-01644DE049A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E8F7D739-38BB-D04D-8E89-C4DBDF75CB2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A89D7F29-502C-2B47-957E-5CACB0E9A04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BD2AC35-07ED-BE4D-883D-775D32B5F748}"/>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6" name="Marcador de pie de página 5">
            <a:extLst>
              <a:ext uri="{FF2B5EF4-FFF2-40B4-BE49-F238E27FC236}">
                <a16:creationId xmlns:a16="http://schemas.microsoft.com/office/drawing/2014/main" id="{9DDB833E-EFEC-0C4C-922E-9A26D4B1890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23D36E-DE67-2C4F-A7F3-E9B4E6219992}"/>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8583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0E92C-62C2-354A-AAFA-66FE44563F5F}"/>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F9CF604-D81B-2A45-B3AD-6DBCCF5B3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C33EBC9-E37C-5541-9899-C22B1C7DA69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DAE98E1C-4158-E043-A8F6-34C0FB7E9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80F18E8-B6E6-AD44-8D3F-A9B4C3EB5BA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1BFDF3F2-BBD6-FE4E-8F92-E1E209DD4983}"/>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8" name="Marcador de pie de página 7">
            <a:extLst>
              <a:ext uri="{FF2B5EF4-FFF2-40B4-BE49-F238E27FC236}">
                <a16:creationId xmlns:a16="http://schemas.microsoft.com/office/drawing/2014/main" id="{96A698FB-A776-9245-92B2-1606EB438E3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786997C-3DE0-A64C-8426-8B0DE5AA0BC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857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BE2A-20D5-3043-81F3-B2EAE5CCF74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8CFBEA95-1695-5E43-B97E-356E661B8998}"/>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4" name="Marcador de pie de página 3">
            <a:extLst>
              <a:ext uri="{FF2B5EF4-FFF2-40B4-BE49-F238E27FC236}">
                <a16:creationId xmlns:a16="http://schemas.microsoft.com/office/drawing/2014/main" id="{2419731F-CFA2-D640-A559-908F7A35EEC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54B9F3F-A82E-2446-8B64-FD580D797F93}"/>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4714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9C2BA1-2B14-DE43-97FA-E2FEF3365E28}"/>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3" name="Marcador de pie de página 2">
            <a:extLst>
              <a:ext uri="{FF2B5EF4-FFF2-40B4-BE49-F238E27FC236}">
                <a16:creationId xmlns:a16="http://schemas.microsoft.com/office/drawing/2014/main" id="{190BC5C1-F08D-CE4D-B611-5522E83CED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7AC8941-E485-C94F-8C13-742EE7FB2BD6}"/>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52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244CF-0707-C944-B73A-FE441EBCC27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206FF0D-3DBB-B845-8CB6-D7F8AB400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90EFE8D7-F94D-BB43-8EDB-BF7A4B744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675CC67-894F-134C-B8FB-CE242F6AC416}"/>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6" name="Marcador de pie de página 5">
            <a:extLst>
              <a:ext uri="{FF2B5EF4-FFF2-40B4-BE49-F238E27FC236}">
                <a16:creationId xmlns:a16="http://schemas.microsoft.com/office/drawing/2014/main" id="{662FDFE2-C415-CF48-8B83-3AFC002F50A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026429-B839-C946-A248-C81246DF15BD}"/>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3239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E7A7F-0567-F940-A0D0-47CF67958DC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0F848A3-A9BB-274A-B0C8-B73BA2B7D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D9F9D4C-7E99-874A-85E3-1A1A53CF4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991591A-C5E9-A149-B30A-7535B1FB20FD}"/>
              </a:ext>
            </a:extLst>
          </p:cNvPr>
          <p:cNvSpPr>
            <a:spLocks noGrp="1"/>
          </p:cNvSpPr>
          <p:nvPr>
            <p:ph type="dt" sz="half" idx="10"/>
          </p:nvPr>
        </p:nvSpPr>
        <p:spPr/>
        <p:txBody>
          <a:bodyPr/>
          <a:lstStyle/>
          <a:p>
            <a:fld id="{9276819C-0C66-A541-838B-F427371ABDA9}" type="datetimeFigureOut">
              <a:rPr lang="es-CO" smtClean="0"/>
              <a:t>20/02/2025</a:t>
            </a:fld>
            <a:endParaRPr lang="es-CO"/>
          </a:p>
        </p:txBody>
      </p:sp>
      <p:sp>
        <p:nvSpPr>
          <p:cNvPr id="6" name="Marcador de pie de página 5">
            <a:extLst>
              <a:ext uri="{FF2B5EF4-FFF2-40B4-BE49-F238E27FC236}">
                <a16:creationId xmlns:a16="http://schemas.microsoft.com/office/drawing/2014/main" id="{09974E59-C0BF-EF47-BE2F-2CABB09547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20CDDB-FB3A-0545-A4B2-2A826BC0A478}"/>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45587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D57A2B-AD8E-BF49-A107-DE69A32CB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F665322-2428-5F48-BC07-7FFA32787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F885BA2-8F12-A94F-B946-94BAB1078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6819C-0C66-A541-838B-F427371ABDA9}" type="datetimeFigureOut">
              <a:rPr lang="es-CO" smtClean="0"/>
              <a:t>20/02/2025</a:t>
            </a:fld>
            <a:endParaRPr lang="es-CO"/>
          </a:p>
        </p:txBody>
      </p:sp>
      <p:sp>
        <p:nvSpPr>
          <p:cNvPr id="5" name="Marcador de pie de página 4">
            <a:extLst>
              <a:ext uri="{FF2B5EF4-FFF2-40B4-BE49-F238E27FC236}">
                <a16:creationId xmlns:a16="http://schemas.microsoft.com/office/drawing/2014/main" id="{B3DF11C6-0180-184B-89B0-BFDDE1E0F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CA2BD0C-4E73-2A4D-B9CE-058A8B7BC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D4919-D347-CD4D-AE51-14F1C406FB93}" type="slidenum">
              <a:rPr lang="es-CO" smtClean="0"/>
              <a:t>‹Nº›</a:t>
            </a:fld>
            <a:endParaRPr lang="es-CO"/>
          </a:p>
        </p:txBody>
      </p:sp>
    </p:spTree>
    <p:extLst>
      <p:ext uri="{BB962C8B-B14F-4D97-AF65-F5344CB8AC3E}">
        <p14:creationId xmlns:p14="http://schemas.microsoft.com/office/powerpoint/2010/main" val="12437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670DBD5-770C-4383-9F54-5B86E86BD5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8E3737EE-BFDE-EBC4-19A6-EA6E97B7CB7E}"/>
              </a:ext>
            </a:extLst>
          </p:cNvPr>
          <p:cNvPicPr>
            <a:picLocks noChangeAspect="1"/>
          </p:cNvPicPr>
          <p:nvPr/>
        </p:nvPicPr>
        <p:blipFill rotWithShape="1">
          <a:blip r:embed="rId2"/>
          <a:srcRect t="4673" b="20794"/>
          <a:stretch/>
        </p:blipFill>
        <p:spPr>
          <a:xfrm>
            <a:off x="16129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7" name="Imagen 6">
            <a:extLst>
              <a:ext uri="{FF2B5EF4-FFF2-40B4-BE49-F238E27FC236}">
                <a16:creationId xmlns:a16="http://schemas.microsoft.com/office/drawing/2014/main" id="{BD64F292-B592-799B-80E3-13EB2034D4B8}"/>
              </a:ext>
            </a:extLst>
          </p:cNvPr>
          <p:cNvPicPr>
            <a:picLocks noChangeAspect="1"/>
          </p:cNvPicPr>
          <p:nvPr/>
        </p:nvPicPr>
        <p:blipFill>
          <a:blip r:embed="rId3"/>
          <a:stretch>
            <a:fillRect/>
          </a:stretch>
        </p:blipFill>
        <p:spPr>
          <a:xfrm>
            <a:off x="10014857" y="5905398"/>
            <a:ext cx="2177143" cy="952591"/>
          </a:xfrm>
          <a:prstGeom prst="rect">
            <a:avLst/>
          </a:prstGeom>
          <a:ln>
            <a:noFill/>
          </a:ln>
          <a:effectLst>
            <a:softEdge rad="112500"/>
          </a:effectLst>
        </p:spPr>
      </p:pic>
      <p:sp>
        <p:nvSpPr>
          <p:cNvPr id="8" name="AutoShape 2">
            <a:extLst>
              <a:ext uri="{FF2B5EF4-FFF2-40B4-BE49-F238E27FC236}">
                <a16:creationId xmlns:a16="http://schemas.microsoft.com/office/drawing/2014/main" id="{8AEC2A5E-294B-5465-945C-9C2E8375E6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 name="Picture 4">
            <a:extLst>
              <a:ext uri="{FF2B5EF4-FFF2-40B4-BE49-F238E27FC236}">
                <a16:creationId xmlns:a16="http://schemas.microsoft.com/office/drawing/2014/main" id="{D859EDD4-314B-2274-76FB-37137668F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 y="0"/>
            <a:ext cx="1848660" cy="118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Clasificación de bases de datos según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según</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el contenido</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2" name="Imagen 1"/>
          <p:cNvPicPr>
            <a:picLocks noChangeAspect="1"/>
          </p:cNvPicPr>
          <p:nvPr/>
        </p:nvPicPr>
        <p:blipFill>
          <a:blip r:embed="rId2"/>
          <a:stretch>
            <a:fillRect/>
          </a:stretch>
        </p:blipFill>
        <p:spPr>
          <a:xfrm>
            <a:off x="1305028" y="1348409"/>
            <a:ext cx="9716856" cy="4505954"/>
          </a:xfrm>
          <a:prstGeom prst="rect">
            <a:avLst/>
          </a:prstGeom>
        </p:spPr>
      </p:pic>
    </p:spTree>
    <p:extLst>
      <p:ext uri="{BB962C8B-B14F-4D97-AF65-F5344CB8AC3E}">
        <p14:creationId xmlns:p14="http://schemas.microsoft.com/office/powerpoint/2010/main" val="21617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Ejemplo metadatos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3" name="Imagen 2"/>
          <p:cNvPicPr>
            <a:picLocks noChangeAspect="1"/>
          </p:cNvPicPr>
          <p:nvPr/>
        </p:nvPicPr>
        <p:blipFill>
          <a:blip r:embed="rId3"/>
          <a:stretch>
            <a:fillRect/>
          </a:stretch>
        </p:blipFill>
        <p:spPr>
          <a:xfrm>
            <a:off x="2542679" y="1271286"/>
            <a:ext cx="7106642" cy="4315427"/>
          </a:xfrm>
          <a:prstGeom prst="rect">
            <a:avLst/>
          </a:prstGeom>
        </p:spPr>
      </p:pic>
    </p:spTree>
    <p:extLst>
      <p:ext uri="{BB962C8B-B14F-4D97-AF65-F5344CB8AC3E}">
        <p14:creationId xmlns:p14="http://schemas.microsoft.com/office/powerpoint/2010/main" val="3654445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Ejemplo metadatos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2" name="Rectángulo 1"/>
          <p:cNvSpPr/>
          <p:nvPr/>
        </p:nvSpPr>
        <p:spPr>
          <a:xfrm>
            <a:off x="179883" y="1582341"/>
            <a:ext cx="11527435" cy="2862322"/>
          </a:xfrm>
          <a:prstGeom prst="rect">
            <a:avLst/>
          </a:prstGeom>
        </p:spPr>
        <p:txBody>
          <a:bodyPr wrap="square">
            <a:spAutoFit/>
          </a:bodyPr>
          <a:lstStyle/>
          <a:p>
            <a:pPr fontAlgn="base"/>
            <a:r>
              <a:rPr lang="es-MX" dirty="0">
                <a:solidFill>
                  <a:srgbClr val="12263F"/>
                </a:solidFill>
                <a:latin typeface="Roboto"/>
              </a:rPr>
              <a:t>Los metadatos de la figura anterior serían la definición de cada tipo de dato como se lista a continuación</a:t>
            </a:r>
            <a:r>
              <a:rPr lang="es-MX" dirty="0" smtClean="0">
                <a:solidFill>
                  <a:srgbClr val="12263F"/>
                </a:solidFill>
                <a:latin typeface="Roboto"/>
              </a:rPr>
              <a:t>:</a:t>
            </a:r>
          </a:p>
          <a:p>
            <a:pPr fontAlgn="base"/>
            <a:endParaRPr lang="es-MX" dirty="0">
              <a:solidFill>
                <a:srgbClr val="12263F"/>
              </a:solidFill>
              <a:latin typeface="Roboto"/>
            </a:endParaRPr>
          </a:p>
          <a:p>
            <a:pPr fontAlgn="base"/>
            <a:r>
              <a:rPr lang="es-MX" b="1" dirty="0" err="1">
                <a:solidFill>
                  <a:srgbClr val="12263F"/>
                </a:solidFill>
                <a:latin typeface="Roboto"/>
              </a:rPr>
              <a:t>calldate</a:t>
            </a:r>
            <a:r>
              <a:rPr lang="es-MX" b="1" dirty="0">
                <a:solidFill>
                  <a:srgbClr val="12263F"/>
                </a:solidFill>
                <a:latin typeface="Roboto"/>
              </a:rPr>
              <a:t>:</a:t>
            </a:r>
            <a:r>
              <a:rPr lang="es-MX" dirty="0">
                <a:solidFill>
                  <a:srgbClr val="12263F"/>
                </a:solidFill>
                <a:latin typeface="Roboto"/>
              </a:rPr>
              <a:t> tiene la estructura YYYY-MM-DD HH:MI:SS.Z, donde</a:t>
            </a:r>
            <a:r>
              <a:rPr lang="es-MX" dirty="0" smtClean="0">
                <a:solidFill>
                  <a:srgbClr val="12263F"/>
                </a:solidFill>
                <a:latin typeface="Roboto"/>
              </a:rPr>
              <a:t>:</a:t>
            </a:r>
          </a:p>
          <a:p>
            <a:pPr fontAlgn="base"/>
            <a:endParaRPr lang="es-MX" dirty="0">
              <a:solidFill>
                <a:srgbClr val="12263F"/>
              </a:solidFill>
              <a:latin typeface="Roboto"/>
            </a:endParaRPr>
          </a:p>
          <a:p>
            <a:pPr fontAlgn="base">
              <a:buFont typeface="Arial" panose="020B0604020202020204" pitchFamily="34" charset="0"/>
              <a:buChar char="•"/>
            </a:pPr>
            <a:r>
              <a:rPr lang="es-MX" dirty="0">
                <a:solidFill>
                  <a:srgbClr val="12263F"/>
                </a:solidFill>
                <a:latin typeface="Roboto"/>
              </a:rPr>
              <a:t>YYYY sería el año un dato numérico entero de cuatro dígitos.</a:t>
            </a:r>
          </a:p>
          <a:p>
            <a:pPr fontAlgn="base">
              <a:buFont typeface="Arial" panose="020B0604020202020204" pitchFamily="34" charset="0"/>
              <a:buChar char="•"/>
            </a:pPr>
            <a:r>
              <a:rPr lang="es-MX" dirty="0">
                <a:solidFill>
                  <a:srgbClr val="12263F"/>
                </a:solidFill>
                <a:latin typeface="Roboto"/>
              </a:rPr>
              <a:t>MM el mes un dato numérico entero de dos dígitos entre 01 y 12.</a:t>
            </a:r>
          </a:p>
          <a:p>
            <a:pPr fontAlgn="base">
              <a:buFont typeface="Arial" panose="020B0604020202020204" pitchFamily="34" charset="0"/>
              <a:buChar char="•"/>
            </a:pPr>
            <a:r>
              <a:rPr lang="es-MX" dirty="0">
                <a:solidFill>
                  <a:srgbClr val="12263F"/>
                </a:solidFill>
                <a:latin typeface="Roboto"/>
              </a:rPr>
              <a:t>DD un dato numérico entero de dos dígitos entre 01 y 31</a:t>
            </a:r>
          </a:p>
          <a:p>
            <a:pPr fontAlgn="base">
              <a:buFont typeface="Arial" panose="020B0604020202020204" pitchFamily="34" charset="0"/>
              <a:buChar char="•"/>
            </a:pPr>
            <a:r>
              <a:rPr lang="es-MX" dirty="0">
                <a:solidFill>
                  <a:srgbClr val="12263F"/>
                </a:solidFill>
                <a:latin typeface="Roboto"/>
              </a:rPr>
              <a:t>HH un dato numérico de dos dígitos entre 00 y 23.</a:t>
            </a:r>
          </a:p>
          <a:p>
            <a:pPr fontAlgn="base">
              <a:buFont typeface="Arial" panose="020B0604020202020204" pitchFamily="34" charset="0"/>
              <a:buChar char="•"/>
            </a:pPr>
            <a:r>
              <a:rPr lang="es-MX" dirty="0">
                <a:solidFill>
                  <a:srgbClr val="12263F"/>
                </a:solidFill>
                <a:latin typeface="Roboto"/>
              </a:rPr>
              <a:t>MI y SS un dato numérico de dos dígitos entre 00 y 59</a:t>
            </a:r>
          </a:p>
          <a:p>
            <a:pPr fontAlgn="base">
              <a:buFont typeface="Arial" panose="020B0604020202020204" pitchFamily="34" charset="0"/>
              <a:buChar char="•"/>
            </a:pPr>
            <a:r>
              <a:rPr lang="es-MX" dirty="0">
                <a:solidFill>
                  <a:srgbClr val="12263F"/>
                </a:solidFill>
                <a:latin typeface="Roboto"/>
              </a:rPr>
              <a:t>Z un dato numérico de un digito (para representar milésimas de segundo).</a:t>
            </a:r>
            <a:endParaRPr lang="es-MX" b="0" i="0" dirty="0">
              <a:solidFill>
                <a:srgbClr val="12263F"/>
              </a:solidFill>
              <a:effectLst/>
              <a:latin typeface="Roboto"/>
            </a:endParaRPr>
          </a:p>
        </p:txBody>
      </p:sp>
    </p:spTree>
    <p:extLst>
      <p:ext uri="{BB962C8B-B14F-4D97-AF65-F5344CB8AC3E}">
        <p14:creationId xmlns:p14="http://schemas.microsoft.com/office/powerpoint/2010/main" val="2043478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Ejemplo metadatos 2</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3" name="Imagen 2"/>
          <p:cNvPicPr>
            <a:picLocks noChangeAspect="1"/>
          </p:cNvPicPr>
          <p:nvPr/>
        </p:nvPicPr>
        <p:blipFill>
          <a:blip r:embed="rId3"/>
          <a:stretch>
            <a:fillRect/>
          </a:stretch>
        </p:blipFill>
        <p:spPr>
          <a:xfrm>
            <a:off x="126233" y="1259174"/>
            <a:ext cx="11920847" cy="5358984"/>
          </a:xfrm>
          <a:prstGeom prst="rect">
            <a:avLst/>
          </a:prstGeom>
        </p:spPr>
      </p:pic>
    </p:spTree>
    <p:extLst>
      <p:ext uri="{BB962C8B-B14F-4D97-AF65-F5344CB8AC3E}">
        <p14:creationId xmlns:p14="http://schemas.microsoft.com/office/powerpoint/2010/main" val="267415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datos según su base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6" name="Imagen 5"/>
          <p:cNvPicPr>
            <a:picLocks noChangeAspect="1"/>
          </p:cNvPicPr>
          <p:nvPr/>
        </p:nvPicPr>
        <p:blipFill>
          <a:blip r:embed="rId2"/>
          <a:stretch>
            <a:fillRect/>
          </a:stretch>
        </p:blipFill>
        <p:spPr>
          <a:xfrm>
            <a:off x="1025706" y="1776334"/>
            <a:ext cx="9922422" cy="4105830"/>
          </a:xfrm>
          <a:prstGeom prst="rect">
            <a:avLst/>
          </a:prstGeom>
        </p:spPr>
      </p:pic>
    </p:spTree>
    <p:extLst>
      <p:ext uri="{BB962C8B-B14F-4D97-AF65-F5344CB8AC3E}">
        <p14:creationId xmlns:p14="http://schemas.microsoft.com/office/powerpoint/2010/main" val="706585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datos según su base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2" name="Rectángulo 1"/>
          <p:cNvSpPr/>
          <p:nvPr/>
        </p:nvSpPr>
        <p:spPr>
          <a:xfrm>
            <a:off x="267325" y="1247055"/>
            <a:ext cx="11484964" cy="369332"/>
          </a:xfrm>
          <a:prstGeom prst="rect">
            <a:avLst/>
          </a:prstGeom>
        </p:spPr>
        <p:txBody>
          <a:bodyPr wrap="square">
            <a:spAutoFit/>
          </a:bodyPr>
          <a:lstStyle/>
          <a:p>
            <a:r>
              <a:rPr lang="es-MX" dirty="0">
                <a:solidFill>
                  <a:srgbClr val="12263F"/>
                </a:solidFill>
                <a:latin typeface="Roboto"/>
              </a:rPr>
              <a:t>Existen varios tipos de restricciones, por ahora se verá la restricción de longitud, por ejemplo</a:t>
            </a:r>
            <a:endParaRPr lang="es-CO" dirty="0"/>
          </a:p>
        </p:txBody>
      </p:sp>
      <p:pic>
        <p:nvPicPr>
          <p:cNvPr id="3" name="Imagen 2"/>
          <p:cNvPicPr>
            <a:picLocks noChangeAspect="1"/>
          </p:cNvPicPr>
          <p:nvPr/>
        </p:nvPicPr>
        <p:blipFill>
          <a:blip r:embed="rId2"/>
          <a:stretch>
            <a:fillRect/>
          </a:stretch>
        </p:blipFill>
        <p:spPr>
          <a:xfrm>
            <a:off x="4611286" y="1815064"/>
            <a:ext cx="2010056" cy="390580"/>
          </a:xfrm>
          <a:prstGeom prst="rect">
            <a:avLst/>
          </a:prstGeom>
        </p:spPr>
      </p:pic>
      <p:sp>
        <p:nvSpPr>
          <p:cNvPr id="4" name="Rectángulo 3"/>
          <p:cNvSpPr/>
          <p:nvPr/>
        </p:nvSpPr>
        <p:spPr>
          <a:xfrm>
            <a:off x="267325" y="2205644"/>
            <a:ext cx="12067082" cy="1477328"/>
          </a:xfrm>
          <a:prstGeom prst="rect">
            <a:avLst/>
          </a:prstGeom>
        </p:spPr>
        <p:txBody>
          <a:bodyPr wrap="square">
            <a:spAutoFit/>
          </a:bodyPr>
          <a:lstStyle/>
          <a:p>
            <a:r>
              <a:rPr lang="es-MX" dirty="0">
                <a:solidFill>
                  <a:srgbClr val="12263F"/>
                </a:solidFill>
                <a:latin typeface="Roboto"/>
              </a:rPr>
              <a:t>En él se definen qué es </a:t>
            </a:r>
            <a:r>
              <a:rPr lang="es-MX" b="1" dirty="0" err="1">
                <a:solidFill>
                  <a:srgbClr val="12263F"/>
                </a:solidFill>
                <a:latin typeface="Roboto"/>
              </a:rPr>
              <a:t>src</a:t>
            </a:r>
            <a:r>
              <a:rPr lang="es-MX" dirty="0">
                <a:solidFill>
                  <a:srgbClr val="12263F"/>
                </a:solidFill>
                <a:latin typeface="Roboto"/>
              </a:rPr>
              <a:t>, es una columna que no puede exceder los 25 caracteres. De la misma forma, existe una forma de definir que es obligatoria: registrar un dato en esa columna y se llama </a:t>
            </a:r>
            <a:r>
              <a:rPr lang="es-MX" b="1" dirty="0">
                <a:solidFill>
                  <a:srgbClr val="12263F"/>
                </a:solidFill>
                <a:latin typeface="Roboto"/>
              </a:rPr>
              <a:t>restricción de no nulidad</a:t>
            </a:r>
            <a:r>
              <a:rPr lang="es-MX" dirty="0">
                <a:solidFill>
                  <a:srgbClr val="12263F"/>
                </a:solidFill>
                <a:latin typeface="Roboto"/>
              </a:rPr>
              <a:t>, es decir, que ninguna fila puede tener valor nulo. Así, en el ejemplo de la base de datos de llamadas telefónicas si se define que todo y cada uno de los datos son obligatorios (usando las palabras </a:t>
            </a:r>
            <a:r>
              <a:rPr lang="es-MX" b="1" dirty="0">
                <a:solidFill>
                  <a:srgbClr val="12263F"/>
                </a:solidFill>
                <a:latin typeface="Roboto"/>
              </a:rPr>
              <a:t>NOT NULL</a:t>
            </a:r>
            <a:r>
              <a:rPr lang="es-MX" dirty="0">
                <a:solidFill>
                  <a:srgbClr val="12263F"/>
                </a:solidFill>
                <a:latin typeface="Roboto"/>
              </a:rPr>
              <a:t>), la </a:t>
            </a:r>
            <a:r>
              <a:rPr lang="es-MX" dirty="0" err="1">
                <a:solidFill>
                  <a:srgbClr val="12263F"/>
                </a:solidFill>
                <a:latin typeface="Roboto"/>
              </a:rPr>
              <a:t>metadata</a:t>
            </a:r>
            <a:r>
              <a:rPr lang="es-MX" dirty="0">
                <a:solidFill>
                  <a:srgbClr val="12263F"/>
                </a:solidFill>
                <a:latin typeface="Roboto"/>
              </a:rPr>
              <a:t> que define la estructura de los datos quedaría así:</a:t>
            </a:r>
            <a:endParaRPr lang="es-CO" dirty="0"/>
          </a:p>
        </p:txBody>
      </p:sp>
      <p:pic>
        <p:nvPicPr>
          <p:cNvPr id="7" name="Imagen 6"/>
          <p:cNvPicPr>
            <a:picLocks noChangeAspect="1"/>
          </p:cNvPicPr>
          <p:nvPr/>
        </p:nvPicPr>
        <p:blipFill>
          <a:blip r:embed="rId3"/>
          <a:stretch>
            <a:fillRect/>
          </a:stretch>
        </p:blipFill>
        <p:spPr>
          <a:xfrm>
            <a:off x="4009278" y="3816026"/>
            <a:ext cx="4001058" cy="2029108"/>
          </a:xfrm>
          <a:prstGeom prst="rect">
            <a:avLst/>
          </a:prstGeom>
        </p:spPr>
      </p:pic>
    </p:spTree>
    <p:extLst>
      <p:ext uri="{BB962C8B-B14F-4D97-AF65-F5344CB8AC3E}">
        <p14:creationId xmlns:p14="http://schemas.microsoft.com/office/powerpoint/2010/main" val="3391513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Sistema de gestor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327285" y="1264917"/>
            <a:ext cx="7879830" cy="5355312"/>
          </a:xfrm>
          <a:prstGeom prst="rect">
            <a:avLst/>
          </a:prstGeom>
        </p:spPr>
        <p:txBody>
          <a:bodyPr wrap="square">
            <a:spAutoFit/>
          </a:bodyPr>
          <a:lstStyle/>
          <a:p>
            <a:pPr fontAlgn="base"/>
            <a:r>
              <a:rPr lang="es-MX" dirty="0">
                <a:solidFill>
                  <a:srgbClr val="12263F"/>
                </a:solidFill>
                <a:latin typeface="Roboto"/>
              </a:rPr>
              <a:t>Un sistema de gestión de la base de datos es un programa de computador que permite definir, crear y mantener los datos de una base de datos, controlando el acceso</a:t>
            </a:r>
            <a:r>
              <a:rPr lang="es-MX" dirty="0" smtClean="0">
                <a:solidFill>
                  <a:srgbClr val="12263F"/>
                </a:solidFill>
                <a:latin typeface="Roboto"/>
              </a:rPr>
              <a:t>.</a:t>
            </a:r>
          </a:p>
          <a:p>
            <a:pPr fontAlgn="base"/>
            <a:endParaRPr lang="es-MX" dirty="0">
              <a:solidFill>
                <a:srgbClr val="12263F"/>
              </a:solidFill>
              <a:latin typeface="Roboto"/>
            </a:endParaRPr>
          </a:p>
          <a:p>
            <a:pPr fontAlgn="base"/>
            <a:r>
              <a:rPr lang="es-MX" b="1" dirty="0">
                <a:solidFill>
                  <a:srgbClr val="12263F"/>
                </a:solidFill>
                <a:latin typeface="Roboto"/>
              </a:rPr>
              <a:t>Los servicios SGDB</a:t>
            </a:r>
            <a:r>
              <a:rPr lang="es-MX" b="1" dirty="0" smtClean="0">
                <a:solidFill>
                  <a:srgbClr val="12263F"/>
                </a:solidFill>
                <a:latin typeface="Roboto"/>
              </a:rPr>
              <a:t>:</a:t>
            </a:r>
          </a:p>
          <a:p>
            <a:pPr fontAlgn="base"/>
            <a:endParaRPr lang="es-MX" dirty="0">
              <a:solidFill>
                <a:srgbClr val="12263F"/>
              </a:solidFill>
              <a:latin typeface="Roboto"/>
            </a:endParaRPr>
          </a:p>
          <a:p>
            <a:pPr fontAlgn="base">
              <a:buFont typeface="Arial" panose="020B0604020202020204" pitchFamily="34" charset="0"/>
              <a:buChar char="•"/>
            </a:pPr>
            <a:r>
              <a:rPr lang="es-MX" dirty="0">
                <a:solidFill>
                  <a:srgbClr val="12263F"/>
                </a:solidFill>
                <a:latin typeface="Roboto"/>
              </a:rPr>
              <a:t>Permiten la definición de la base de datos usando un lenguaje de definición de datos.</a:t>
            </a:r>
          </a:p>
          <a:p>
            <a:pPr fontAlgn="base">
              <a:buFont typeface="Arial" panose="020B0604020202020204" pitchFamily="34" charset="0"/>
              <a:buChar char="•"/>
            </a:pPr>
            <a:r>
              <a:rPr lang="es-MX" dirty="0">
                <a:solidFill>
                  <a:srgbClr val="12263F"/>
                </a:solidFill>
                <a:latin typeface="Roboto"/>
              </a:rPr>
              <a:t>Permiten la inserción, actualización, eliminación y consulta de datos usando un lenguaje de manejo de datos.</a:t>
            </a:r>
          </a:p>
          <a:p>
            <a:pPr fontAlgn="base">
              <a:buFont typeface="Arial" panose="020B0604020202020204" pitchFamily="34" charset="0"/>
              <a:buChar char="•"/>
            </a:pPr>
            <a:r>
              <a:rPr lang="es-MX" dirty="0">
                <a:solidFill>
                  <a:srgbClr val="12263F"/>
                </a:solidFill>
                <a:latin typeface="Roboto"/>
              </a:rPr>
              <a:t>Proporcionan un acceso controlado a la base de datos (con autenticación, roles, niveles de acceso).</a:t>
            </a:r>
          </a:p>
          <a:p>
            <a:pPr fontAlgn="base">
              <a:buFont typeface="Arial" panose="020B0604020202020204" pitchFamily="34" charset="0"/>
              <a:buChar char="•"/>
            </a:pPr>
            <a:r>
              <a:rPr lang="es-MX" dirty="0">
                <a:solidFill>
                  <a:srgbClr val="12263F"/>
                </a:solidFill>
                <a:latin typeface="Roboto"/>
              </a:rPr>
              <a:t>Concurrencia (varios usuarios a la vez accediendo o manipulando los datos) y multitarea.</a:t>
            </a:r>
          </a:p>
          <a:p>
            <a:pPr fontAlgn="base">
              <a:buFont typeface="Arial" panose="020B0604020202020204" pitchFamily="34" charset="0"/>
              <a:buChar char="•"/>
            </a:pPr>
            <a:r>
              <a:rPr lang="es-MX" dirty="0">
                <a:solidFill>
                  <a:srgbClr val="12263F"/>
                </a:solidFill>
                <a:latin typeface="Roboto"/>
              </a:rPr>
              <a:t>Algunos SGDB permiten administrar el catálogo de datos</a:t>
            </a:r>
            <a:r>
              <a:rPr lang="es-MX" dirty="0" smtClean="0">
                <a:solidFill>
                  <a:srgbClr val="12263F"/>
                </a:solidFill>
                <a:latin typeface="Roboto"/>
              </a:rPr>
              <a:t>.</a:t>
            </a:r>
          </a:p>
          <a:p>
            <a:pPr fontAlgn="base">
              <a:buFont typeface="Arial" panose="020B0604020202020204" pitchFamily="34" charset="0"/>
              <a:buChar char="•"/>
            </a:pPr>
            <a:endParaRPr lang="es-MX" dirty="0">
              <a:solidFill>
                <a:srgbClr val="12263F"/>
              </a:solidFill>
              <a:latin typeface="Roboto"/>
            </a:endParaRPr>
          </a:p>
          <a:p>
            <a:pPr fontAlgn="base"/>
            <a:r>
              <a:rPr lang="es-MX" dirty="0">
                <a:solidFill>
                  <a:srgbClr val="12263F"/>
                </a:solidFill>
                <a:latin typeface="Roboto"/>
              </a:rPr>
              <a:t>Los SGBD son una herramienta muy útil; sin embargo, se podría decir que los SGBD son un poco más complejos, ya que los usuarios ven más datos y sus relaciones de los que realmente se necesitan.</a:t>
            </a:r>
            <a:endParaRPr lang="es-MX" b="0" i="0" dirty="0">
              <a:solidFill>
                <a:srgbClr val="12263F"/>
              </a:solidFill>
              <a:effectLst/>
              <a:latin typeface="Roboto"/>
            </a:endParaRPr>
          </a:p>
        </p:txBody>
      </p:sp>
      <p:pic>
        <p:nvPicPr>
          <p:cNvPr id="8" name="Imagen 7"/>
          <p:cNvPicPr>
            <a:picLocks noChangeAspect="1"/>
          </p:cNvPicPr>
          <p:nvPr/>
        </p:nvPicPr>
        <p:blipFill>
          <a:blip r:embed="rId2"/>
          <a:stretch>
            <a:fillRect/>
          </a:stretch>
        </p:blipFill>
        <p:spPr>
          <a:xfrm>
            <a:off x="8019738" y="2330971"/>
            <a:ext cx="4078734" cy="2189636"/>
          </a:xfrm>
          <a:prstGeom prst="rect">
            <a:avLst/>
          </a:prstGeom>
        </p:spPr>
      </p:pic>
    </p:spTree>
    <p:extLst>
      <p:ext uri="{BB962C8B-B14F-4D97-AF65-F5344CB8AC3E}">
        <p14:creationId xmlns:p14="http://schemas.microsoft.com/office/powerpoint/2010/main" val="2629571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Modelo entidad relación</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732019" y="2711468"/>
            <a:ext cx="11162676" cy="1477328"/>
          </a:xfrm>
          <a:prstGeom prst="rect">
            <a:avLst/>
          </a:prstGeom>
        </p:spPr>
        <p:txBody>
          <a:bodyPr wrap="square">
            <a:spAutoFit/>
          </a:bodyPr>
          <a:lstStyle/>
          <a:p>
            <a:pPr fontAlgn="base"/>
            <a:r>
              <a:rPr lang="es-MX" dirty="0"/>
              <a:t>Las bases de datos relaciones, inicialmente no son fáciles de modelar, por lo que se requiere de cierto nivel de abstracción, es decir, se va ocultando la complejidad del diseño de la base de datos, primero analizando el requerimiento desde un punto de vista conceptual, entendido como las necesidades de la empresa o del sistema de información, luego se va analizando desde el punto de vista de la lógica de los datos y, finalmente, se analiza físicamente como se almacenarán los datos; para lo anterior aquí se presentan algunos conceptos.</a:t>
            </a:r>
            <a:endParaRPr lang="es-MX" b="0" i="0" dirty="0">
              <a:solidFill>
                <a:srgbClr val="12263F"/>
              </a:solidFill>
              <a:effectLst/>
              <a:latin typeface="Roboto"/>
            </a:endParaRPr>
          </a:p>
        </p:txBody>
      </p:sp>
    </p:spTree>
    <p:extLst>
      <p:ext uri="{BB962C8B-B14F-4D97-AF65-F5344CB8AC3E}">
        <p14:creationId xmlns:p14="http://schemas.microsoft.com/office/powerpoint/2010/main" val="3438115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Modelo entidad relación</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232349" y="1512254"/>
            <a:ext cx="10155836" cy="1754326"/>
          </a:xfrm>
          <a:prstGeom prst="rect">
            <a:avLst/>
          </a:prstGeom>
        </p:spPr>
        <p:txBody>
          <a:bodyPr wrap="square">
            <a:spAutoFit/>
          </a:bodyPr>
          <a:lstStyle/>
          <a:p>
            <a:pPr fontAlgn="base"/>
            <a:r>
              <a:rPr lang="es-MX" b="1" dirty="0">
                <a:latin typeface="Roboto"/>
              </a:rPr>
              <a:t>a. Entidad</a:t>
            </a:r>
          </a:p>
          <a:p>
            <a:pPr fontAlgn="base"/>
            <a:r>
              <a:rPr lang="es-MX" dirty="0">
                <a:latin typeface="Roboto"/>
              </a:rPr>
              <a:t>El modelo de datos entidad-relación (E-R) está basado en una percepción del mundo real que consta de una colección de objetos básicos, llamados entidades, y de las relaciones entre estos objetos. Una entidad es una «cosa» u «objeto» en el mundo real que es distinguible de otros objetos. Por ejemplo, cada persona es una entidad, y las </a:t>
            </a:r>
            <a:r>
              <a:rPr lang="es-MX" b="1" dirty="0">
                <a:latin typeface="Roboto"/>
              </a:rPr>
              <a:t>cuentas</a:t>
            </a:r>
            <a:r>
              <a:rPr lang="es-MX" dirty="0">
                <a:latin typeface="Roboto"/>
              </a:rPr>
              <a:t> bancarias pueden ser consideradas entidades (Henry, 2002) y se representa con un rectángulo.</a:t>
            </a:r>
          </a:p>
        </p:txBody>
      </p:sp>
      <p:sp>
        <p:nvSpPr>
          <p:cNvPr id="2" name="Rectángulo 1"/>
          <p:cNvSpPr/>
          <p:nvPr/>
        </p:nvSpPr>
        <p:spPr>
          <a:xfrm>
            <a:off x="142407" y="3462645"/>
            <a:ext cx="9945973" cy="1477328"/>
          </a:xfrm>
          <a:prstGeom prst="rect">
            <a:avLst/>
          </a:prstGeom>
        </p:spPr>
        <p:txBody>
          <a:bodyPr wrap="square">
            <a:spAutoFit/>
          </a:bodyPr>
          <a:lstStyle/>
          <a:p>
            <a:pPr fontAlgn="base"/>
            <a:r>
              <a:rPr lang="es-MX" b="1" dirty="0">
                <a:solidFill>
                  <a:srgbClr val="12263F"/>
                </a:solidFill>
                <a:latin typeface="Roboto"/>
              </a:rPr>
              <a:t>b. Atributos</a:t>
            </a:r>
          </a:p>
          <a:p>
            <a:pPr fontAlgn="base"/>
            <a:r>
              <a:rPr lang="es-MX" dirty="0">
                <a:solidFill>
                  <a:srgbClr val="12263F"/>
                </a:solidFill>
                <a:latin typeface="Roboto"/>
              </a:rPr>
              <a:t>Las entidades están descritas por un conjunto de atributos, por ejemplo, una persona puede tener estos atributos: </a:t>
            </a:r>
            <a:r>
              <a:rPr lang="es-MX" b="1" dirty="0">
                <a:solidFill>
                  <a:srgbClr val="12263F"/>
                </a:solidFill>
                <a:latin typeface="Roboto"/>
              </a:rPr>
              <a:t>nombres, apellidos, edad, documento de identidad (identificación)</a:t>
            </a:r>
            <a:r>
              <a:rPr lang="es-MX" dirty="0">
                <a:solidFill>
                  <a:srgbClr val="12263F"/>
                </a:solidFill>
                <a:latin typeface="Roboto"/>
              </a:rPr>
              <a:t>; o la cuenta bancaria puede tener los siguientes atributos: </a:t>
            </a:r>
            <a:r>
              <a:rPr lang="es-MX" b="1" dirty="0">
                <a:solidFill>
                  <a:srgbClr val="12263F"/>
                </a:solidFill>
                <a:latin typeface="Roboto"/>
              </a:rPr>
              <a:t>número de cuenta, saldo, fecha de creación</a:t>
            </a:r>
            <a:r>
              <a:rPr lang="es-MX" dirty="0">
                <a:solidFill>
                  <a:srgbClr val="12263F"/>
                </a:solidFill>
                <a:latin typeface="Roboto"/>
              </a:rPr>
              <a:t>; se representan con una elipse.</a:t>
            </a:r>
            <a:endParaRPr lang="es-MX" b="0" i="0" dirty="0">
              <a:solidFill>
                <a:srgbClr val="12263F"/>
              </a:solidFill>
              <a:effectLst/>
              <a:latin typeface="Roboto"/>
            </a:endParaRPr>
          </a:p>
        </p:txBody>
      </p:sp>
      <p:pic>
        <p:nvPicPr>
          <p:cNvPr id="7" name="Imagen 6"/>
          <p:cNvPicPr>
            <a:picLocks noChangeAspect="1"/>
          </p:cNvPicPr>
          <p:nvPr/>
        </p:nvPicPr>
        <p:blipFill>
          <a:blip r:embed="rId2"/>
          <a:stretch>
            <a:fillRect/>
          </a:stretch>
        </p:blipFill>
        <p:spPr>
          <a:xfrm>
            <a:off x="10317563" y="1902033"/>
            <a:ext cx="1705213" cy="943107"/>
          </a:xfrm>
          <a:prstGeom prst="rect">
            <a:avLst/>
          </a:prstGeom>
        </p:spPr>
      </p:pic>
      <p:pic>
        <p:nvPicPr>
          <p:cNvPr id="8" name="Imagen 7"/>
          <p:cNvPicPr>
            <a:picLocks noChangeAspect="1"/>
          </p:cNvPicPr>
          <p:nvPr/>
        </p:nvPicPr>
        <p:blipFill>
          <a:blip r:embed="rId3"/>
          <a:stretch>
            <a:fillRect/>
          </a:stretch>
        </p:blipFill>
        <p:spPr>
          <a:xfrm>
            <a:off x="10276672" y="3797794"/>
            <a:ext cx="1786993" cy="807029"/>
          </a:xfrm>
          <a:prstGeom prst="rect">
            <a:avLst/>
          </a:prstGeom>
        </p:spPr>
      </p:pic>
    </p:spTree>
    <p:extLst>
      <p:ext uri="{BB962C8B-B14F-4D97-AF65-F5344CB8AC3E}">
        <p14:creationId xmlns:p14="http://schemas.microsoft.com/office/powerpoint/2010/main" val="2106027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Modelo entidad relación</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3" name="Rectángulo 2"/>
          <p:cNvSpPr/>
          <p:nvPr/>
        </p:nvSpPr>
        <p:spPr>
          <a:xfrm>
            <a:off x="307299" y="1532501"/>
            <a:ext cx="9713626" cy="1477328"/>
          </a:xfrm>
          <a:prstGeom prst="rect">
            <a:avLst/>
          </a:prstGeom>
        </p:spPr>
        <p:txBody>
          <a:bodyPr wrap="square">
            <a:spAutoFit/>
          </a:bodyPr>
          <a:lstStyle/>
          <a:p>
            <a:pPr fontAlgn="base"/>
            <a:r>
              <a:rPr lang="es-MX" b="1" dirty="0">
                <a:solidFill>
                  <a:srgbClr val="12263F"/>
                </a:solidFill>
                <a:latin typeface="Roboto"/>
              </a:rPr>
              <a:t>c. Relaciones</a:t>
            </a:r>
          </a:p>
          <a:p>
            <a:pPr fontAlgn="base"/>
            <a:r>
              <a:rPr lang="es-MX" dirty="0">
                <a:solidFill>
                  <a:srgbClr val="12263F"/>
                </a:solidFill>
                <a:latin typeface="Roboto"/>
              </a:rPr>
              <a:t>Una relación es una asociación entre varias entidades. Por ejemplo, una relación </a:t>
            </a:r>
            <a:r>
              <a:rPr lang="es-MX" b="1" dirty="0">
                <a:solidFill>
                  <a:srgbClr val="12263F"/>
                </a:solidFill>
                <a:latin typeface="Roboto"/>
              </a:rPr>
              <a:t>titular</a:t>
            </a:r>
            <a:r>
              <a:rPr lang="es-MX" dirty="0">
                <a:solidFill>
                  <a:srgbClr val="12263F"/>
                </a:solidFill>
                <a:latin typeface="Roboto"/>
              </a:rPr>
              <a:t> asocia un cliente con cada cuenta que tiene (de la que es titular). Se verá más claro en un diagrama, pero antes se deben considerar los siguientes elementos y se representa con un rombo.</a:t>
            </a:r>
            <a:endParaRPr lang="es-MX" b="0" i="0" dirty="0">
              <a:solidFill>
                <a:srgbClr val="12263F"/>
              </a:solidFill>
              <a:effectLst/>
              <a:latin typeface="Roboto"/>
            </a:endParaRPr>
          </a:p>
        </p:txBody>
      </p:sp>
      <p:pic>
        <p:nvPicPr>
          <p:cNvPr id="9" name="Imagen 8"/>
          <p:cNvPicPr>
            <a:picLocks noChangeAspect="1"/>
          </p:cNvPicPr>
          <p:nvPr/>
        </p:nvPicPr>
        <p:blipFill>
          <a:blip r:embed="rId2"/>
          <a:stretch>
            <a:fillRect/>
          </a:stretch>
        </p:blipFill>
        <p:spPr>
          <a:xfrm>
            <a:off x="10434630" y="1400101"/>
            <a:ext cx="1635967" cy="1847059"/>
          </a:xfrm>
          <a:prstGeom prst="rect">
            <a:avLst/>
          </a:prstGeom>
        </p:spPr>
      </p:pic>
      <p:sp>
        <p:nvSpPr>
          <p:cNvPr id="10" name="Rectángulo 9"/>
          <p:cNvSpPr/>
          <p:nvPr/>
        </p:nvSpPr>
        <p:spPr>
          <a:xfrm>
            <a:off x="307299" y="3350542"/>
            <a:ext cx="9616190" cy="2031325"/>
          </a:xfrm>
          <a:prstGeom prst="rect">
            <a:avLst/>
          </a:prstGeom>
        </p:spPr>
        <p:txBody>
          <a:bodyPr wrap="square">
            <a:spAutoFit/>
          </a:bodyPr>
          <a:lstStyle/>
          <a:p>
            <a:pPr fontAlgn="base"/>
            <a:r>
              <a:rPr lang="es-MX" b="1" dirty="0">
                <a:solidFill>
                  <a:srgbClr val="12263F"/>
                </a:solidFill>
                <a:latin typeface="Roboto"/>
              </a:rPr>
              <a:t>d. </a:t>
            </a:r>
            <a:r>
              <a:rPr lang="es-MX" b="1" dirty="0" err="1" smtClean="0">
                <a:solidFill>
                  <a:srgbClr val="12263F"/>
                </a:solidFill>
                <a:latin typeface="Roboto"/>
              </a:rPr>
              <a:t>Tupla</a:t>
            </a:r>
            <a:endParaRPr lang="es-MX" b="1" dirty="0" smtClean="0">
              <a:solidFill>
                <a:srgbClr val="12263F"/>
              </a:solidFill>
              <a:latin typeface="Roboto"/>
            </a:endParaRPr>
          </a:p>
          <a:p>
            <a:pPr fontAlgn="base"/>
            <a:endParaRPr lang="es-MX" b="1" dirty="0">
              <a:solidFill>
                <a:srgbClr val="12263F"/>
              </a:solidFill>
              <a:latin typeface="Roboto"/>
            </a:endParaRPr>
          </a:p>
          <a:p>
            <a:pPr fontAlgn="base"/>
            <a:r>
              <a:rPr lang="es-MX" dirty="0">
                <a:solidFill>
                  <a:srgbClr val="12263F"/>
                </a:solidFill>
                <a:latin typeface="Roboto"/>
              </a:rPr>
              <a:t>Las tablas de la figura anterior muestran cada uno de los conjuntos de registros, la “tabla persona” muestra 6 registros y la “tabla cuenta” muestra 9 de ellas, cada uno de estos registros representa un objeto, es decir, de la tabla persona hay 6 (objetos) o personas. A la agrupación de los datos de cada registro se le llama TUPLA y, en términos sencillos, una TUPLA de una base de datos es el conjunto de todos los atributos (columnas) de una fila.</a:t>
            </a:r>
            <a:endParaRPr lang="es-MX" b="0" i="0" dirty="0">
              <a:solidFill>
                <a:srgbClr val="12263F"/>
              </a:solidFill>
              <a:effectLst/>
              <a:latin typeface="Roboto"/>
            </a:endParaRPr>
          </a:p>
        </p:txBody>
      </p:sp>
    </p:spTree>
    <p:extLst>
      <p:ext uri="{BB962C8B-B14F-4D97-AF65-F5344CB8AC3E}">
        <p14:creationId xmlns:p14="http://schemas.microsoft.com/office/powerpoint/2010/main" val="248853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5">
            <a:extLst>
              <a:ext uri="{FF2B5EF4-FFF2-40B4-BE49-F238E27FC236}">
                <a16:creationId xmlns:a16="http://schemas.microsoft.com/office/drawing/2014/main" id="{CC0137A2-88A6-F6AE-F534-0EE06D467C2D}"/>
              </a:ext>
            </a:extLst>
          </p:cNvPr>
          <p:cNvSpPr txBox="1">
            <a:spLocks noGrp="1"/>
          </p:cNvSpPr>
          <p:nvPr>
            <p:ph type="title"/>
          </p:nvPr>
        </p:nvSpPr>
        <p:spPr>
          <a:xfrm>
            <a:off x="467833" y="2108784"/>
            <a:ext cx="11504427" cy="2813591"/>
          </a:xfrm>
          <a:prstGeom prst="rect">
            <a:avLst/>
          </a:prstGeom>
        </p:spPr>
        <p:txBody>
          <a:bodyPr vert="horz" wrap="square" lIns="0" tIns="12700" rIns="0" bIns="0" rtlCol="0">
            <a:spAutoFit/>
          </a:bodyPr>
          <a:lstStyle/>
          <a:p>
            <a:pPr marL="1905">
              <a:lnSpc>
                <a:spcPct val="100000"/>
              </a:lnSpc>
              <a:spcBef>
                <a:spcPts val="100"/>
              </a:spcBef>
            </a:pPr>
            <a:r>
              <a:rPr lang="es-CO" sz="2600" spc="-15" dirty="0">
                <a:solidFill>
                  <a:srgbClr val="001F5F"/>
                </a:solidFill>
              </a:rPr>
              <a:t>1. Saludo </a:t>
            </a:r>
            <a:r>
              <a:rPr lang="es-CO" sz="2600" spc="-15" dirty="0" smtClean="0">
                <a:solidFill>
                  <a:srgbClr val="001F5F"/>
                </a:solidFill>
              </a:rPr>
              <a:t>bienvenida</a:t>
            </a:r>
            <a:r>
              <a:rPr lang="es-CO" sz="2600" spc="-15" dirty="0">
                <a:solidFill>
                  <a:srgbClr val="001F5F"/>
                </a:solidFill>
              </a:rPr>
              <a:t/>
            </a:r>
            <a:br>
              <a:rPr lang="es-CO" sz="2600" spc="-15" dirty="0">
                <a:solidFill>
                  <a:srgbClr val="001F5F"/>
                </a:solidFill>
              </a:rPr>
            </a:br>
            <a:r>
              <a:rPr lang="es-CO" sz="2600" spc="-15" dirty="0">
                <a:solidFill>
                  <a:srgbClr val="001F5F"/>
                </a:solidFill>
              </a:rPr>
              <a:t>2</a:t>
            </a:r>
            <a:r>
              <a:rPr lang="es-CO" sz="2600" spc="-15" dirty="0" smtClean="0">
                <a:solidFill>
                  <a:srgbClr val="001F5F"/>
                </a:solidFill>
              </a:rPr>
              <a:t>. Preguntas clase anterior</a:t>
            </a:r>
            <a:br>
              <a:rPr lang="es-CO" sz="2600" spc="-15" dirty="0" smtClean="0">
                <a:solidFill>
                  <a:srgbClr val="001F5F"/>
                </a:solidFill>
              </a:rPr>
            </a:br>
            <a:r>
              <a:rPr lang="es-CO" sz="2600" spc="-15" dirty="0" smtClean="0">
                <a:solidFill>
                  <a:srgbClr val="001F5F"/>
                </a:solidFill>
              </a:rPr>
              <a:t>3. Revisión ideas proyectos e identidades </a:t>
            </a:r>
            <a:r>
              <a:rPr lang="es-CO" sz="2600" spc="-15" dirty="0">
                <a:solidFill>
                  <a:srgbClr val="001F5F"/>
                </a:solidFill>
              </a:rPr>
              <a:t/>
            </a:r>
            <a:br>
              <a:rPr lang="es-CO" sz="2600" spc="-15" dirty="0">
                <a:solidFill>
                  <a:srgbClr val="001F5F"/>
                </a:solidFill>
              </a:rPr>
            </a:br>
            <a:r>
              <a:rPr lang="es-CO" sz="2600" spc="-15" dirty="0" smtClean="0">
                <a:solidFill>
                  <a:srgbClr val="001F5F"/>
                </a:solidFill>
              </a:rPr>
              <a:t>4. Tema del día - </a:t>
            </a:r>
            <a:br>
              <a:rPr lang="es-CO" sz="2600" spc="-15" dirty="0" smtClean="0">
                <a:solidFill>
                  <a:srgbClr val="001F5F"/>
                </a:solidFill>
              </a:rPr>
            </a:br>
            <a:r>
              <a:rPr lang="es-CO" sz="2600" spc="-15" dirty="0" smtClean="0">
                <a:solidFill>
                  <a:srgbClr val="001F5F"/>
                </a:solidFill>
              </a:rPr>
              <a:t>5. </a:t>
            </a:r>
            <a:r>
              <a:rPr lang="es-CO" sz="2600" spc="-15" dirty="0">
                <a:solidFill>
                  <a:srgbClr val="001F5F"/>
                </a:solidFill>
              </a:rPr>
              <a:t>Tarea</a:t>
            </a:r>
            <a:br>
              <a:rPr lang="es-CO" sz="2600" spc="-15" dirty="0">
                <a:solidFill>
                  <a:srgbClr val="001F5F"/>
                </a:solidFill>
              </a:rPr>
            </a:br>
            <a:r>
              <a:rPr lang="es-CO" sz="2600" spc="-15" dirty="0">
                <a:solidFill>
                  <a:srgbClr val="001F5F"/>
                </a:solidFill>
              </a:rPr>
              <a:t>6</a:t>
            </a:r>
            <a:r>
              <a:rPr lang="es-CO" sz="2600" spc="-15" dirty="0" smtClean="0">
                <a:solidFill>
                  <a:srgbClr val="001F5F"/>
                </a:solidFill>
              </a:rPr>
              <a:t>. </a:t>
            </a:r>
            <a:r>
              <a:rPr lang="es-CO" sz="2600" spc="-15" dirty="0">
                <a:solidFill>
                  <a:srgbClr val="001F5F"/>
                </a:solidFill>
              </a:rPr>
              <a:t>Fin de la sesión</a:t>
            </a:r>
            <a:br>
              <a:rPr lang="es-CO" sz="2600" spc="-15" dirty="0">
                <a:solidFill>
                  <a:srgbClr val="001F5F"/>
                </a:solidFill>
              </a:rPr>
            </a:br>
            <a:endParaRPr sz="2600" dirty="0"/>
          </a:p>
        </p:txBody>
      </p:sp>
      <p:sp>
        <p:nvSpPr>
          <p:cNvPr id="5" name="object 2">
            <a:extLst>
              <a:ext uri="{FF2B5EF4-FFF2-40B4-BE49-F238E27FC236}">
                <a16:creationId xmlns:a16="http://schemas.microsoft.com/office/drawing/2014/main" id="{1283BED2-6641-6B3B-C34F-772F264A973F}"/>
              </a:ext>
            </a:extLst>
          </p:cNvPr>
          <p:cNvSpPr txBox="1">
            <a:spLocks/>
          </p:cNvSpPr>
          <p:nvPr/>
        </p:nvSpPr>
        <p:spPr>
          <a:xfrm>
            <a:off x="4075292" y="276925"/>
            <a:ext cx="7570368"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CO" sz="2400" b="1" spc="-10" dirty="0">
                <a:solidFill>
                  <a:schemeClr val="bg1"/>
                </a:solidFill>
                <a:effectLst>
                  <a:outerShdw blurRad="38100" dist="38100" dir="2700000" algn="tl">
                    <a:srgbClr val="000000">
                      <a:alpha val="43137"/>
                    </a:srgbClr>
                  </a:outerShdw>
                </a:effectLst>
                <a:latin typeface="Montserrat" pitchFamily="2" charset="77"/>
                <a:cs typeface="Verdana"/>
              </a:rPr>
              <a:t>AGENDA</a:t>
            </a:r>
          </a:p>
        </p:txBody>
      </p:sp>
    </p:spTree>
    <p:extLst>
      <p:ext uri="{BB962C8B-B14F-4D97-AF65-F5344CB8AC3E}">
        <p14:creationId xmlns:p14="http://schemas.microsoft.com/office/powerpoint/2010/main" val="323696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Modelo entidad relación</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10" name="Imagen 9"/>
          <p:cNvPicPr>
            <a:picLocks noChangeAspect="1"/>
          </p:cNvPicPr>
          <p:nvPr/>
        </p:nvPicPr>
        <p:blipFill>
          <a:blip r:embed="rId2"/>
          <a:stretch>
            <a:fillRect/>
          </a:stretch>
        </p:blipFill>
        <p:spPr>
          <a:xfrm>
            <a:off x="2870006" y="962247"/>
            <a:ext cx="6496957" cy="5772956"/>
          </a:xfrm>
          <a:prstGeom prst="rect">
            <a:avLst/>
          </a:prstGeom>
        </p:spPr>
      </p:pic>
    </p:spTree>
    <p:extLst>
      <p:ext uri="{BB962C8B-B14F-4D97-AF65-F5344CB8AC3E}">
        <p14:creationId xmlns:p14="http://schemas.microsoft.com/office/powerpoint/2010/main" val="1437731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Relación entre entidades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2" name="Imagen 1"/>
          <p:cNvPicPr>
            <a:picLocks noChangeAspect="1"/>
          </p:cNvPicPr>
          <p:nvPr/>
        </p:nvPicPr>
        <p:blipFill>
          <a:blip r:embed="rId2"/>
          <a:stretch>
            <a:fillRect/>
          </a:stretch>
        </p:blipFill>
        <p:spPr>
          <a:xfrm>
            <a:off x="321947" y="2243608"/>
            <a:ext cx="11565253" cy="2561877"/>
          </a:xfrm>
          <a:prstGeom prst="rect">
            <a:avLst/>
          </a:prstGeom>
        </p:spPr>
      </p:pic>
    </p:spTree>
    <p:extLst>
      <p:ext uri="{BB962C8B-B14F-4D97-AF65-F5344CB8AC3E}">
        <p14:creationId xmlns:p14="http://schemas.microsoft.com/office/powerpoint/2010/main" val="1227225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Claves Candidata ,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super</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clave  y clave primaria</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3" name="Rectángulo 2"/>
          <p:cNvSpPr/>
          <p:nvPr/>
        </p:nvSpPr>
        <p:spPr>
          <a:xfrm>
            <a:off x="479685" y="1848576"/>
            <a:ext cx="11489961" cy="2585323"/>
          </a:xfrm>
          <a:prstGeom prst="rect">
            <a:avLst/>
          </a:prstGeom>
        </p:spPr>
        <p:txBody>
          <a:bodyPr wrap="square">
            <a:spAutoFit/>
          </a:bodyPr>
          <a:lstStyle/>
          <a:p>
            <a:pPr fontAlgn="base"/>
            <a:r>
              <a:rPr lang="es-MX" dirty="0">
                <a:solidFill>
                  <a:srgbClr val="12263F"/>
                </a:solidFill>
                <a:latin typeface="Roboto"/>
              </a:rPr>
              <a:t>Se supone el caso ahora que el banco es internacional, que es un banco moderno y solo diseñado para transacciones vía internet o virtuales, por lo tanto, el correo del cliente (persona) es necesario y obligatorio</a:t>
            </a:r>
            <a:r>
              <a:rPr lang="es-MX" dirty="0" smtClean="0">
                <a:solidFill>
                  <a:srgbClr val="12263F"/>
                </a:solidFill>
                <a:latin typeface="Roboto"/>
              </a:rPr>
              <a:t>.</a:t>
            </a:r>
          </a:p>
          <a:p>
            <a:pPr fontAlgn="base"/>
            <a:endParaRPr lang="es-MX" dirty="0">
              <a:solidFill>
                <a:srgbClr val="12263F"/>
              </a:solidFill>
              <a:latin typeface="Roboto"/>
            </a:endParaRPr>
          </a:p>
          <a:p>
            <a:pPr fontAlgn="base"/>
            <a:endParaRPr lang="es-MX" dirty="0">
              <a:solidFill>
                <a:srgbClr val="12263F"/>
              </a:solidFill>
              <a:latin typeface="Roboto"/>
            </a:endParaRPr>
          </a:p>
          <a:p>
            <a:pPr fontAlgn="base"/>
            <a:r>
              <a:rPr lang="es-MX" dirty="0">
                <a:solidFill>
                  <a:srgbClr val="12263F"/>
                </a:solidFill>
                <a:latin typeface="Roboto"/>
              </a:rPr>
              <a:t>En este caso ocurren un par de asuntos a analizar: al ser internacional el banco, puede existir un cliente en un país con el mismo número de identificación de otro cliente en otro país, por lo tanto, </a:t>
            </a:r>
            <a:r>
              <a:rPr lang="es-MX" dirty="0" smtClean="0">
                <a:solidFill>
                  <a:srgbClr val="12263F"/>
                </a:solidFill>
                <a:latin typeface="Roboto"/>
              </a:rPr>
              <a:t>el atributo</a:t>
            </a:r>
            <a:r>
              <a:rPr lang="es-MX" dirty="0">
                <a:solidFill>
                  <a:srgbClr val="12263F"/>
                </a:solidFill>
                <a:latin typeface="Roboto"/>
              </a:rPr>
              <a:t> </a:t>
            </a:r>
            <a:r>
              <a:rPr lang="es-MX" b="1" dirty="0">
                <a:solidFill>
                  <a:srgbClr val="12263F"/>
                </a:solidFill>
                <a:latin typeface="Roboto"/>
              </a:rPr>
              <a:t>identificación</a:t>
            </a:r>
            <a:r>
              <a:rPr lang="es-MX" dirty="0">
                <a:solidFill>
                  <a:srgbClr val="12263F"/>
                </a:solidFill>
                <a:latin typeface="Roboto"/>
              </a:rPr>
              <a:t> ya no puede ser una clave de la entidad, sin embargo, es importante y obligatorio saber a qué país corresponde cada cliente, el conjunto de datos </a:t>
            </a:r>
            <a:r>
              <a:rPr lang="es-MX" b="1" dirty="0">
                <a:solidFill>
                  <a:srgbClr val="12263F"/>
                </a:solidFill>
                <a:latin typeface="Roboto"/>
              </a:rPr>
              <a:t>identificación y país</a:t>
            </a:r>
            <a:r>
              <a:rPr lang="es-MX" dirty="0">
                <a:solidFill>
                  <a:srgbClr val="12263F"/>
                </a:solidFill>
                <a:latin typeface="Roboto"/>
              </a:rPr>
              <a:t> y si ambos cumplen con el criterio de unidad, porque no existen dos personas en el mismo país con el mismo número de identificación</a:t>
            </a:r>
            <a:endParaRPr lang="es-MX" b="0" i="0" dirty="0">
              <a:solidFill>
                <a:srgbClr val="12263F"/>
              </a:solidFill>
              <a:effectLst/>
              <a:latin typeface="Roboto"/>
            </a:endParaRPr>
          </a:p>
        </p:txBody>
      </p:sp>
    </p:spTree>
    <p:extLst>
      <p:ext uri="{BB962C8B-B14F-4D97-AF65-F5344CB8AC3E}">
        <p14:creationId xmlns:p14="http://schemas.microsoft.com/office/powerpoint/2010/main" val="666027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Claves Candidata ,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super</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clave  y clave primaria</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2" name="Rectángulo 1"/>
          <p:cNvSpPr/>
          <p:nvPr/>
        </p:nvSpPr>
        <p:spPr>
          <a:xfrm>
            <a:off x="389743" y="1859340"/>
            <a:ext cx="11519941" cy="2031325"/>
          </a:xfrm>
          <a:prstGeom prst="rect">
            <a:avLst/>
          </a:prstGeom>
        </p:spPr>
        <p:txBody>
          <a:bodyPr wrap="square">
            <a:spAutoFit/>
          </a:bodyPr>
          <a:lstStyle/>
          <a:p>
            <a:pPr fontAlgn="base"/>
            <a:r>
              <a:rPr lang="es-MX" b="1" dirty="0">
                <a:solidFill>
                  <a:srgbClr val="12263F"/>
                </a:solidFill>
                <a:latin typeface="Roboto"/>
              </a:rPr>
              <a:t>Clave compuesta</a:t>
            </a:r>
          </a:p>
          <a:p>
            <a:pPr fontAlgn="base"/>
            <a:r>
              <a:rPr lang="es-MX" dirty="0">
                <a:solidFill>
                  <a:srgbClr val="12263F"/>
                </a:solidFill>
                <a:latin typeface="Roboto"/>
              </a:rPr>
              <a:t>Si se escogiera el conjunto de atributos </a:t>
            </a:r>
            <a:r>
              <a:rPr lang="es-MX" b="1" dirty="0">
                <a:solidFill>
                  <a:srgbClr val="12263F"/>
                </a:solidFill>
                <a:latin typeface="Roboto"/>
              </a:rPr>
              <a:t>identificación y país</a:t>
            </a:r>
            <a:r>
              <a:rPr lang="es-MX" dirty="0">
                <a:solidFill>
                  <a:srgbClr val="12263F"/>
                </a:solidFill>
                <a:latin typeface="Roboto"/>
              </a:rPr>
              <a:t> como clave de la entidad, se está haciendo una clave compuesta porque es un conjunto de más de un atributo el que se usa para este fin</a:t>
            </a:r>
            <a:r>
              <a:rPr lang="es-MX" dirty="0" smtClean="0">
                <a:solidFill>
                  <a:srgbClr val="12263F"/>
                </a:solidFill>
                <a:latin typeface="Roboto"/>
              </a:rPr>
              <a:t>.</a:t>
            </a:r>
          </a:p>
          <a:p>
            <a:pPr fontAlgn="base"/>
            <a:endParaRPr lang="es-MX" dirty="0">
              <a:solidFill>
                <a:srgbClr val="12263F"/>
              </a:solidFill>
              <a:latin typeface="Roboto"/>
            </a:endParaRPr>
          </a:p>
          <a:p>
            <a:pPr fontAlgn="base"/>
            <a:r>
              <a:rPr lang="es-MX" dirty="0">
                <a:solidFill>
                  <a:srgbClr val="12263F"/>
                </a:solidFill>
                <a:latin typeface="Roboto"/>
              </a:rPr>
              <a:t>El otro asunto a considerar es que se puede emplear el correo electrónico como clave ya que no existen dos usuarios con el mismo </a:t>
            </a:r>
            <a:r>
              <a:rPr lang="es-MX" b="1" dirty="0">
                <a:solidFill>
                  <a:srgbClr val="12263F"/>
                </a:solidFill>
                <a:latin typeface="Roboto"/>
              </a:rPr>
              <a:t>correo</a:t>
            </a:r>
            <a:r>
              <a:rPr lang="es-MX" dirty="0">
                <a:solidFill>
                  <a:srgbClr val="12263F"/>
                </a:solidFill>
                <a:latin typeface="Roboto"/>
              </a:rPr>
              <a:t> electrónico, esto es válido si se definió como regla del banco que cada cliente tenga su correo electrónico diferente de los demás, estos dos casos se representan en la siguiente figura.</a:t>
            </a:r>
            <a:endParaRPr lang="es-MX" b="0" i="0" dirty="0">
              <a:solidFill>
                <a:srgbClr val="12263F"/>
              </a:solidFill>
              <a:effectLst/>
              <a:latin typeface="Roboto"/>
            </a:endParaRPr>
          </a:p>
        </p:txBody>
      </p:sp>
    </p:spTree>
    <p:extLst>
      <p:ext uri="{BB962C8B-B14F-4D97-AF65-F5344CB8AC3E}">
        <p14:creationId xmlns:p14="http://schemas.microsoft.com/office/powerpoint/2010/main" val="1904752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Claves Candidata ,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super</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clave  y clave primaria</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3" name="Rectángulo 2"/>
          <p:cNvSpPr/>
          <p:nvPr/>
        </p:nvSpPr>
        <p:spPr>
          <a:xfrm>
            <a:off x="1249439" y="3086938"/>
            <a:ext cx="2198038" cy="369332"/>
          </a:xfrm>
          <a:prstGeom prst="rect">
            <a:avLst/>
          </a:prstGeom>
        </p:spPr>
        <p:txBody>
          <a:bodyPr wrap="none">
            <a:spAutoFit/>
          </a:bodyPr>
          <a:lstStyle/>
          <a:p>
            <a:r>
              <a:rPr lang="es-CO" b="1" dirty="0">
                <a:solidFill>
                  <a:srgbClr val="12263F"/>
                </a:solidFill>
                <a:latin typeface="Roboto"/>
              </a:rPr>
              <a:t>Claves </a:t>
            </a:r>
            <a:r>
              <a:rPr lang="es-CO" b="1" dirty="0" smtClean="0">
                <a:solidFill>
                  <a:srgbClr val="12263F"/>
                </a:solidFill>
                <a:latin typeface="Roboto"/>
              </a:rPr>
              <a:t>candidatas</a:t>
            </a:r>
            <a:endParaRPr lang="es-CO" dirty="0"/>
          </a:p>
        </p:txBody>
      </p:sp>
      <p:pic>
        <p:nvPicPr>
          <p:cNvPr id="4" name="Imagen 3"/>
          <p:cNvPicPr>
            <a:picLocks noChangeAspect="1"/>
          </p:cNvPicPr>
          <p:nvPr/>
        </p:nvPicPr>
        <p:blipFill>
          <a:blip r:embed="rId2"/>
          <a:stretch>
            <a:fillRect/>
          </a:stretch>
        </p:blipFill>
        <p:spPr>
          <a:xfrm>
            <a:off x="7252917" y="975708"/>
            <a:ext cx="4234805" cy="5627459"/>
          </a:xfrm>
          <a:prstGeom prst="rect">
            <a:avLst/>
          </a:prstGeom>
        </p:spPr>
      </p:pic>
      <p:sp>
        <p:nvSpPr>
          <p:cNvPr id="6" name="Rectángulo 5"/>
          <p:cNvSpPr/>
          <p:nvPr/>
        </p:nvSpPr>
        <p:spPr>
          <a:xfrm>
            <a:off x="399477" y="3687181"/>
            <a:ext cx="4989487" cy="1477328"/>
          </a:xfrm>
          <a:prstGeom prst="rect">
            <a:avLst/>
          </a:prstGeom>
        </p:spPr>
        <p:txBody>
          <a:bodyPr wrap="square">
            <a:spAutoFit/>
          </a:bodyPr>
          <a:lstStyle/>
          <a:p>
            <a:r>
              <a:rPr lang="es-MX" dirty="0" smtClean="0">
                <a:solidFill>
                  <a:srgbClr val="12263F"/>
                </a:solidFill>
                <a:latin typeface="Roboto"/>
              </a:rPr>
              <a:t>En </a:t>
            </a:r>
            <a:r>
              <a:rPr lang="es-MX" dirty="0">
                <a:solidFill>
                  <a:srgbClr val="12263F"/>
                </a:solidFill>
                <a:latin typeface="Roboto"/>
              </a:rPr>
              <a:t>la figura anterior son válidos, y se denominan claves candidatas porque con </a:t>
            </a:r>
            <a:r>
              <a:rPr lang="es-MX" dirty="0" smtClean="0">
                <a:solidFill>
                  <a:srgbClr val="12263F"/>
                </a:solidFill>
                <a:latin typeface="Roboto"/>
              </a:rPr>
              <a:t>ellas </a:t>
            </a:r>
            <a:r>
              <a:rPr lang="es-MX" dirty="0">
                <a:solidFill>
                  <a:srgbClr val="12263F"/>
                </a:solidFill>
                <a:latin typeface="Roboto"/>
              </a:rPr>
              <a:t>se puede lograr el principio de unicidad, y es potestad de cada diseñador o analista de sistemas determinar </a:t>
            </a:r>
            <a:r>
              <a:rPr lang="es-MX" dirty="0" smtClean="0">
                <a:solidFill>
                  <a:srgbClr val="12263F"/>
                </a:solidFill>
                <a:latin typeface="Roboto"/>
              </a:rPr>
              <a:t>como emplearla</a:t>
            </a:r>
            <a:endParaRPr lang="es-CO" dirty="0"/>
          </a:p>
        </p:txBody>
      </p:sp>
    </p:spTree>
    <p:extLst>
      <p:ext uri="{BB962C8B-B14F-4D97-AF65-F5344CB8AC3E}">
        <p14:creationId xmlns:p14="http://schemas.microsoft.com/office/powerpoint/2010/main" val="675864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Claves Candidata ,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super</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clave  y clave primaria</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3" name="Rectángulo 2"/>
          <p:cNvSpPr/>
          <p:nvPr/>
        </p:nvSpPr>
        <p:spPr>
          <a:xfrm>
            <a:off x="1166994" y="1722834"/>
            <a:ext cx="2853795" cy="369332"/>
          </a:xfrm>
          <a:prstGeom prst="rect">
            <a:avLst/>
          </a:prstGeom>
        </p:spPr>
        <p:txBody>
          <a:bodyPr wrap="none">
            <a:spAutoFit/>
          </a:bodyPr>
          <a:lstStyle/>
          <a:p>
            <a:r>
              <a:rPr lang="es-CO" b="1" dirty="0"/>
              <a:t>Claves candidatas secuencia</a:t>
            </a:r>
            <a:endParaRPr lang="es-CO" dirty="0"/>
          </a:p>
        </p:txBody>
      </p:sp>
      <p:sp>
        <p:nvSpPr>
          <p:cNvPr id="6" name="Rectángulo 5"/>
          <p:cNvSpPr/>
          <p:nvPr/>
        </p:nvSpPr>
        <p:spPr>
          <a:xfrm>
            <a:off x="309536" y="2577909"/>
            <a:ext cx="5506648" cy="3139321"/>
          </a:xfrm>
          <a:prstGeom prst="rect">
            <a:avLst/>
          </a:prstGeom>
        </p:spPr>
        <p:txBody>
          <a:bodyPr wrap="square">
            <a:spAutoFit/>
          </a:bodyPr>
          <a:lstStyle/>
          <a:p>
            <a:r>
              <a:rPr lang="es-MX" dirty="0"/>
              <a:t>E</a:t>
            </a:r>
            <a:r>
              <a:rPr lang="es-MX" dirty="0" smtClean="0"/>
              <a:t>xiste </a:t>
            </a:r>
            <a:r>
              <a:rPr lang="es-MX" dirty="0"/>
              <a:t>otro tipo de solución y es asignarle un atributo identificador, a la entidad persona que se encargue exclusivamente de identificar inequívocamente cada </a:t>
            </a:r>
            <a:r>
              <a:rPr lang="es-MX" dirty="0" err="1"/>
              <a:t>tupla</a:t>
            </a:r>
            <a:r>
              <a:rPr lang="es-MX" dirty="0"/>
              <a:t> o fila, a este atributo se le puede llamar </a:t>
            </a:r>
            <a:r>
              <a:rPr lang="es-MX" b="1" dirty="0" err="1" smtClean="0"/>
              <a:t>id_personas</a:t>
            </a:r>
            <a:r>
              <a:rPr lang="es-MX" dirty="0"/>
              <a:t> que sería un número que el programa o software para el que se está desarrollando la base, le asignará a cada cliente, cada vez que se registre por primera vez, los datos de una persona (generalmente una secuencia). De esta forma, se tendrían 3 claves candidatas; la figura siguiente muestra cómo sería la entidad y la tabla que representa</a:t>
            </a:r>
            <a:endParaRPr lang="es-CO" dirty="0"/>
          </a:p>
        </p:txBody>
      </p:sp>
      <p:pic>
        <p:nvPicPr>
          <p:cNvPr id="2" name="Imagen 1"/>
          <p:cNvPicPr>
            <a:picLocks noChangeAspect="1"/>
          </p:cNvPicPr>
          <p:nvPr/>
        </p:nvPicPr>
        <p:blipFill>
          <a:blip r:embed="rId2"/>
          <a:stretch>
            <a:fillRect/>
          </a:stretch>
        </p:blipFill>
        <p:spPr>
          <a:xfrm>
            <a:off x="6258144" y="1482991"/>
            <a:ext cx="5649843" cy="5027289"/>
          </a:xfrm>
          <a:prstGeom prst="rect">
            <a:avLst/>
          </a:prstGeom>
        </p:spPr>
      </p:pic>
    </p:spTree>
    <p:extLst>
      <p:ext uri="{BB962C8B-B14F-4D97-AF65-F5344CB8AC3E}">
        <p14:creationId xmlns:p14="http://schemas.microsoft.com/office/powerpoint/2010/main" val="475990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Claves Candidata , </a:t>
            </a: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super</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clave  y clave primaria</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3" name="Rectángulo 2"/>
          <p:cNvSpPr/>
          <p:nvPr/>
        </p:nvSpPr>
        <p:spPr>
          <a:xfrm>
            <a:off x="5004477" y="1138217"/>
            <a:ext cx="1219565" cy="369332"/>
          </a:xfrm>
          <a:prstGeom prst="rect">
            <a:avLst/>
          </a:prstGeom>
        </p:spPr>
        <p:txBody>
          <a:bodyPr wrap="none">
            <a:spAutoFit/>
          </a:bodyPr>
          <a:lstStyle/>
          <a:p>
            <a:r>
              <a:rPr lang="es-CO" b="1" dirty="0" err="1"/>
              <a:t>Superclave</a:t>
            </a:r>
            <a:endParaRPr lang="es-CO" dirty="0"/>
          </a:p>
        </p:txBody>
      </p:sp>
      <p:sp>
        <p:nvSpPr>
          <p:cNvPr id="6" name="Rectángulo 5"/>
          <p:cNvSpPr/>
          <p:nvPr/>
        </p:nvSpPr>
        <p:spPr>
          <a:xfrm>
            <a:off x="309535" y="1693489"/>
            <a:ext cx="11615139" cy="1754326"/>
          </a:xfrm>
          <a:prstGeom prst="rect">
            <a:avLst/>
          </a:prstGeom>
        </p:spPr>
        <p:txBody>
          <a:bodyPr wrap="square">
            <a:spAutoFit/>
          </a:bodyPr>
          <a:lstStyle/>
          <a:p>
            <a:r>
              <a:rPr lang="es-MX" dirty="0">
                <a:latin typeface="Roboto"/>
              </a:rPr>
              <a:t>Es un conjunto de uno o más atributos que, tomados juntos, permiten identificar de forma única una entidad en el conjunto de entidades. Por ejemplo, el atributo </a:t>
            </a:r>
            <a:r>
              <a:rPr lang="es-MX" b="1" dirty="0" err="1">
                <a:latin typeface="Roboto"/>
              </a:rPr>
              <a:t>id_persona</a:t>
            </a:r>
            <a:r>
              <a:rPr lang="es-MX" dirty="0">
                <a:latin typeface="Roboto"/>
              </a:rPr>
              <a:t> del conjunto de entidades persona es suficiente para distinguir una persona cliente del banco de las otras. Así, </a:t>
            </a:r>
            <a:r>
              <a:rPr lang="es-MX" b="1" dirty="0" err="1">
                <a:latin typeface="Roboto"/>
              </a:rPr>
              <a:t>id_persona</a:t>
            </a:r>
            <a:r>
              <a:rPr lang="es-MX" dirty="0">
                <a:latin typeface="Roboto"/>
              </a:rPr>
              <a:t> es una </a:t>
            </a:r>
            <a:r>
              <a:rPr lang="es-MX" dirty="0" err="1">
                <a:latin typeface="Roboto"/>
              </a:rPr>
              <a:t>superclave</a:t>
            </a:r>
            <a:r>
              <a:rPr lang="es-MX" dirty="0">
                <a:latin typeface="Roboto"/>
              </a:rPr>
              <a:t>. Análogamente, la combinación de </a:t>
            </a:r>
            <a:r>
              <a:rPr lang="es-MX" b="1" dirty="0">
                <a:latin typeface="Roboto"/>
              </a:rPr>
              <a:t>identificación y país</a:t>
            </a:r>
            <a:r>
              <a:rPr lang="es-MX" dirty="0">
                <a:latin typeface="Roboto"/>
              </a:rPr>
              <a:t> es una </a:t>
            </a:r>
            <a:r>
              <a:rPr lang="es-MX" dirty="0" err="1">
                <a:latin typeface="Roboto"/>
              </a:rPr>
              <a:t>superclave</a:t>
            </a:r>
            <a:r>
              <a:rPr lang="es-MX" dirty="0">
                <a:latin typeface="Roboto"/>
              </a:rPr>
              <a:t> del conjunto de entidades persona. El atributo correo de persona es otra </a:t>
            </a:r>
            <a:r>
              <a:rPr lang="es-MX" dirty="0" err="1">
                <a:latin typeface="Roboto"/>
              </a:rPr>
              <a:t>superclave</a:t>
            </a:r>
            <a:r>
              <a:rPr lang="es-MX" dirty="0">
                <a:latin typeface="Roboto"/>
              </a:rPr>
              <a:t>, pero el atributo </a:t>
            </a:r>
            <a:r>
              <a:rPr lang="es-MX" b="1" dirty="0">
                <a:latin typeface="Roboto"/>
              </a:rPr>
              <a:t>nombres</a:t>
            </a:r>
            <a:r>
              <a:rPr lang="es-MX" dirty="0">
                <a:latin typeface="Roboto"/>
              </a:rPr>
              <a:t> no lo es porque varias personas podrían tener el mismo nombre.</a:t>
            </a:r>
            <a:endParaRPr lang="es-CO" dirty="0">
              <a:latin typeface="Roboto"/>
            </a:endParaRPr>
          </a:p>
        </p:txBody>
      </p:sp>
      <p:sp>
        <p:nvSpPr>
          <p:cNvPr id="4" name="Rectángulo 3"/>
          <p:cNvSpPr/>
          <p:nvPr/>
        </p:nvSpPr>
        <p:spPr>
          <a:xfrm>
            <a:off x="4833823" y="3461692"/>
            <a:ext cx="1774845" cy="369332"/>
          </a:xfrm>
          <a:prstGeom prst="rect">
            <a:avLst/>
          </a:prstGeom>
        </p:spPr>
        <p:txBody>
          <a:bodyPr wrap="none">
            <a:spAutoFit/>
          </a:bodyPr>
          <a:lstStyle/>
          <a:p>
            <a:r>
              <a:rPr lang="es-CO" b="1" dirty="0">
                <a:solidFill>
                  <a:srgbClr val="12263F"/>
                </a:solidFill>
                <a:latin typeface="Roboto"/>
              </a:rPr>
              <a:t>Clave primaria</a:t>
            </a:r>
            <a:endParaRPr lang="es-CO" dirty="0"/>
          </a:p>
        </p:txBody>
      </p:sp>
      <p:sp>
        <p:nvSpPr>
          <p:cNvPr id="7" name="Rectángulo 6"/>
          <p:cNvSpPr/>
          <p:nvPr/>
        </p:nvSpPr>
        <p:spPr>
          <a:xfrm>
            <a:off x="374754" y="3995678"/>
            <a:ext cx="11549920" cy="1754326"/>
          </a:xfrm>
          <a:prstGeom prst="rect">
            <a:avLst/>
          </a:prstGeom>
        </p:spPr>
        <p:txBody>
          <a:bodyPr wrap="square">
            <a:spAutoFit/>
          </a:bodyPr>
          <a:lstStyle/>
          <a:p>
            <a:r>
              <a:rPr lang="es-MX" dirty="0">
                <a:solidFill>
                  <a:srgbClr val="12263F"/>
                </a:solidFill>
                <a:latin typeface="Roboto"/>
              </a:rPr>
              <a:t>Se emplea el término clave primaria para nombrar una clave candidata que es elegida por el diseñador o analista de la base de datos como clave principal para identificar las </a:t>
            </a:r>
            <a:r>
              <a:rPr lang="es-MX" dirty="0" err="1">
                <a:solidFill>
                  <a:srgbClr val="12263F"/>
                </a:solidFill>
                <a:latin typeface="Roboto"/>
              </a:rPr>
              <a:t>tuplas</a:t>
            </a:r>
            <a:r>
              <a:rPr lang="es-MX" dirty="0">
                <a:solidFill>
                  <a:srgbClr val="12263F"/>
                </a:solidFill>
                <a:latin typeface="Roboto"/>
              </a:rPr>
              <a:t> dentro de una entidad. Una clave (primaria, candidata y </a:t>
            </a:r>
            <a:r>
              <a:rPr lang="es-MX" dirty="0" err="1">
                <a:solidFill>
                  <a:srgbClr val="12263F"/>
                </a:solidFill>
                <a:latin typeface="Roboto"/>
              </a:rPr>
              <a:t>superclave</a:t>
            </a:r>
            <a:r>
              <a:rPr lang="es-MX" dirty="0">
                <a:solidFill>
                  <a:srgbClr val="12263F"/>
                </a:solidFill>
                <a:latin typeface="Roboto"/>
              </a:rPr>
              <a:t>) es una propiedad del conjunto de entidades, más que de las entidades individuales. Entre dos </a:t>
            </a:r>
            <a:r>
              <a:rPr lang="es-MX" dirty="0" err="1">
                <a:solidFill>
                  <a:srgbClr val="12263F"/>
                </a:solidFill>
                <a:latin typeface="Roboto"/>
              </a:rPr>
              <a:t>tuplas</a:t>
            </a:r>
            <a:r>
              <a:rPr lang="es-MX" dirty="0">
                <a:solidFill>
                  <a:srgbClr val="12263F"/>
                </a:solidFill>
                <a:latin typeface="Roboto"/>
              </a:rPr>
              <a:t> individuales en el conjunto no pueden tener el mismo valor en sus atributos clave primaria al mismo tiempo. La designación de una clave primaria es en sí una restricción que modela una característica del mundo real.</a:t>
            </a:r>
            <a:endParaRPr lang="es-CO" dirty="0"/>
          </a:p>
        </p:txBody>
      </p:sp>
    </p:spTree>
    <p:extLst>
      <p:ext uri="{BB962C8B-B14F-4D97-AF65-F5344CB8AC3E}">
        <p14:creationId xmlns:p14="http://schemas.microsoft.com/office/powerpoint/2010/main" val="349801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err="1" smtClean="0">
                <a:solidFill>
                  <a:schemeClr val="bg1"/>
                </a:solidFill>
                <a:effectLst>
                  <a:outerShdw blurRad="38100" dist="38100" dir="2700000" algn="tl">
                    <a:srgbClr val="000000">
                      <a:alpha val="43137"/>
                    </a:srgbClr>
                  </a:outerShdw>
                </a:effectLst>
                <a:latin typeface="Montserrat" pitchFamily="2" charset="77"/>
                <a:cs typeface="Verdana"/>
              </a:rPr>
              <a:t>Relacion</a:t>
            </a: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 de 1 a muchos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4" name="Imagen 3"/>
          <p:cNvPicPr>
            <a:picLocks noChangeAspect="1"/>
          </p:cNvPicPr>
          <p:nvPr/>
        </p:nvPicPr>
        <p:blipFill>
          <a:blip r:embed="rId2"/>
          <a:stretch>
            <a:fillRect/>
          </a:stretch>
        </p:blipFill>
        <p:spPr>
          <a:xfrm>
            <a:off x="1787267" y="1386590"/>
            <a:ext cx="8950430" cy="5201005"/>
          </a:xfrm>
          <a:prstGeom prst="rect">
            <a:avLst/>
          </a:prstGeom>
        </p:spPr>
      </p:pic>
    </p:spTree>
    <p:extLst>
      <p:ext uri="{BB962C8B-B14F-4D97-AF65-F5344CB8AC3E}">
        <p14:creationId xmlns:p14="http://schemas.microsoft.com/office/powerpoint/2010/main" val="2329041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Relación de 1 a muchos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2" name="Imagen 1"/>
          <p:cNvPicPr>
            <a:picLocks noChangeAspect="1"/>
          </p:cNvPicPr>
          <p:nvPr/>
        </p:nvPicPr>
        <p:blipFill>
          <a:blip r:embed="rId2"/>
          <a:stretch>
            <a:fillRect/>
          </a:stretch>
        </p:blipFill>
        <p:spPr>
          <a:xfrm>
            <a:off x="164892" y="2134689"/>
            <a:ext cx="12027108" cy="2847181"/>
          </a:xfrm>
          <a:prstGeom prst="rect">
            <a:avLst/>
          </a:prstGeom>
        </p:spPr>
      </p:pic>
    </p:spTree>
    <p:extLst>
      <p:ext uri="{BB962C8B-B14F-4D97-AF65-F5344CB8AC3E}">
        <p14:creationId xmlns:p14="http://schemas.microsoft.com/office/powerpoint/2010/main" val="3625621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88918" y="1139252"/>
            <a:ext cx="9855129" cy="5658787"/>
          </a:xfrm>
          <a:prstGeom prst="rect">
            <a:avLst/>
          </a:prstGeom>
        </p:spPr>
      </p:pic>
      <p:sp>
        <p:nvSpPr>
          <p:cNvPr id="6"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Relación de muchos a muchos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Tree>
    <p:extLst>
      <p:ext uri="{BB962C8B-B14F-4D97-AF65-F5344CB8AC3E}">
        <p14:creationId xmlns:p14="http://schemas.microsoft.com/office/powerpoint/2010/main" val="1975762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5">
            <a:extLst>
              <a:ext uri="{FF2B5EF4-FFF2-40B4-BE49-F238E27FC236}">
                <a16:creationId xmlns:a16="http://schemas.microsoft.com/office/drawing/2014/main" id="{CC0137A2-88A6-F6AE-F534-0EE06D467C2D}"/>
              </a:ext>
            </a:extLst>
          </p:cNvPr>
          <p:cNvSpPr txBox="1">
            <a:spLocks noGrp="1"/>
          </p:cNvSpPr>
          <p:nvPr>
            <p:ph type="title"/>
          </p:nvPr>
        </p:nvSpPr>
        <p:spPr>
          <a:xfrm>
            <a:off x="322729" y="1066317"/>
            <a:ext cx="11437056" cy="4971104"/>
          </a:xfrm>
          <a:prstGeom prst="rect">
            <a:avLst/>
          </a:prstGeom>
        </p:spPr>
        <p:txBody>
          <a:bodyPr vert="horz" wrap="square" lIns="0" tIns="12700" rIns="0" bIns="0" rtlCol="0">
            <a:spAutoFit/>
          </a:bodyPr>
          <a:lstStyle/>
          <a:p>
            <a:r>
              <a:rPr lang="es-MX" sz="2800" dirty="0"/>
              <a:t>El ingeniero de bases de datos diseña, implementa y optimiza sistemas de bases de datos para garantizar que los datos sean accesibles, seguros y eficientes</a:t>
            </a:r>
            <a:r>
              <a:rPr lang="es-MX" sz="2800" dirty="0" smtClean="0"/>
              <a:t>.</a:t>
            </a:r>
            <a:br>
              <a:rPr lang="es-MX" sz="2800" dirty="0" smtClean="0"/>
            </a:br>
            <a:r>
              <a:rPr lang="es-MX" sz="2800" dirty="0"/>
              <a:t/>
            </a:r>
            <a:br>
              <a:rPr lang="es-MX" sz="2800" dirty="0"/>
            </a:br>
            <a:r>
              <a:rPr lang="es-MX" sz="2800" b="1" dirty="0"/>
              <a:t>Características</a:t>
            </a:r>
            <a:r>
              <a:rPr lang="es-MX" sz="2800" b="1" dirty="0" smtClean="0"/>
              <a:t>:</a:t>
            </a:r>
            <a:br>
              <a:rPr lang="es-MX" sz="2800" b="1" dirty="0" smtClean="0"/>
            </a:br>
            <a:r>
              <a:rPr lang="es-MX" sz="2800" b="1" dirty="0"/>
              <a:t/>
            </a:r>
            <a:br>
              <a:rPr lang="es-MX" sz="2800" b="1" dirty="0"/>
            </a:br>
            <a:r>
              <a:rPr lang="es-MX" sz="2800" b="1" dirty="0" smtClean="0"/>
              <a:t>- Diseño </a:t>
            </a:r>
            <a:r>
              <a:rPr lang="es-MX" sz="2800" b="1" dirty="0"/>
              <a:t>y Arquitectura</a:t>
            </a:r>
            <a:r>
              <a:rPr lang="es-MX" sz="2800" dirty="0"/>
              <a:t>: Crea esquemas de bases de datos</a:t>
            </a:r>
            <a:r>
              <a:rPr lang="es-MX" sz="2800" dirty="0" smtClean="0"/>
              <a:t>.</a:t>
            </a:r>
            <a:r>
              <a:rPr lang="es-MX" sz="2800" dirty="0"/>
              <a:t/>
            </a:r>
            <a:br>
              <a:rPr lang="es-MX" sz="2800" dirty="0"/>
            </a:br>
            <a:r>
              <a:rPr lang="es-MX" sz="2800" dirty="0" smtClean="0"/>
              <a:t>- </a:t>
            </a:r>
            <a:r>
              <a:rPr lang="es-MX" sz="2800" b="1" dirty="0" smtClean="0"/>
              <a:t>Optimización</a:t>
            </a:r>
            <a:r>
              <a:rPr lang="es-MX" sz="2800" dirty="0"/>
              <a:t>: Mejora el rendimiento y la velocidad de consultas.</a:t>
            </a:r>
            <a:br>
              <a:rPr lang="es-MX" sz="2800" dirty="0"/>
            </a:br>
            <a:r>
              <a:rPr lang="es-MX" sz="2800" dirty="0" smtClean="0"/>
              <a:t>- </a:t>
            </a:r>
            <a:r>
              <a:rPr lang="es-MX" sz="2800" b="1" dirty="0" smtClean="0"/>
              <a:t>Seguridad</a:t>
            </a:r>
            <a:r>
              <a:rPr lang="es-MX" sz="2800" dirty="0"/>
              <a:t>: Protege los datos con medidas de seguridad y respaldo.</a:t>
            </a:r>
            <a:br>
              <a:rPr lang="es-MX" sz="2800" dirty="0"/>
            </a:br>
            <a:r>
              <a:rPr lang="es-MX" sz="2800" dirty="0" smtClean="0"/>
              <a:t>- </a:t>
            </a:r>
            <a:r>
              <a:rPr lang="es-MX" sz="2800" b="1" dirty="0" smtClean="0"/>
              <a:t>Mantenimiento</a:t>
            </a:r>
            <a:r>
              <a:rPr lang="es-MX" sz="2800" dirty="0"/>
              <a:t>: Realiza actualizaciones y asegura la integridad de los datos.</a:t>
            </a:r>
            <a:br>
              <a:rPr lang="es-MX" sz="2800" dirty="0"/>
            </a:br>
            <a:r>
              <a:rPr lang="es-MX" sz="2800" dirty="0" smtClean="0"/>
              <a:t>- </a:t>
            </a:r>
            <a:r>
              <a:rPr lang="es-MX" sz="2800" b="1" dirty="0" smtClean="0"/>
              <a:t>Automatización</a:t>
            </a:r>
            <a:r>
              <a:rPr lang="es-MX" sz="2800" dirty="0"/>
              <a:t>: Desarrolla scripts para tareas repetitivas.</a:t>
            </a:r>
            <a:br>
              <a:rPr lang="es-MX" sz="2800" dirty="0"/>
            </a:br>
            <a:r>
              <a:rPr lang="es-ES" sz="2600" spc="-15" dirty="0">
                <a:solidFill>
                  <a:srgbClr val="001F5F"/>
                </a:solidFill>
              </a:rPr>
              <a:t/>
            </a:r>
            <a:br>
              <a:rPr lang="es-ES" sz="2600" spc="-15" dirty="0">
                <a:solidFill>
                  <a:srgbClr val="001F5F"/>
                </a:solidFill>
              </a:rPr>
            </a:br>
            <a:r>
              <a:rPr lang="es-ES" sz="2600" spc="-15" dirty="0">
                <a:solidFill>
                  <a:srgbClr val="001F5F"/>
                </a:solidFill>
              </a:rPr>
              <a:t/>
            </a:r>
            <a:br>
              <a:rPr lang="es-ES" sz="2600" spc="-15" dirty="0">
                <a:solidFill>
                  <a:srgbClr val="001F5F"/>
                </a:solidFill>
              </a:rPr>
            </a:br>
            <a:endParaRPr lang="es-ES" sz="2600" dirty="0"/>
          </a:p>
        </p:txBody>
      </p:sp>
      <p:sp>
        <p:nvSpPr>
          <p:cNvPr id="5" name="object 2">
            <a:extLst>
              <a:ext uri="{FF2B5EF4-FFF2-40B4-BE49-F238E27FC236}">
                <a16:creationId xmlns:a16="http://schemas.microsoft.com/office/drawing/2014/main" id="{1283BED2-6641-6B3B-C34F-772F264A973F}"/>
              </a:ext>
            </a:extLst>
          </p:cNvPr>
          <p:cNvSpPr txBox="1">
            <a:spLocks/>
          </p:cNvSpPr>
          <p:nvPr/>
        </p:nvSpPr>
        <p:spPr>
          <a:xfrm>
            <a:off x="4075292" y="276925"/>
            <a:ext cx="7570368"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Cual es el rol del ingeniero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Tree>
    <p:extLst>
      <p:ext uri="{BB962C8B-B14F-4D97-AF65-F5344CB8AC3E}">
        <p14:creationId xmlns:p14="http://schemas.microsoft.com/office/powerpoint/2010/main" val="2601753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Relación de muchos a muchos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3" name="Imagen 2"/>
          <p:cNvPicPr>
            <a:picLocks noChangeAspect="1"/>
          </p:cNvPicPr>
          <p:nvPr/>
        </p:nvPicPr>
        <p:blipFill>
          <a:blip r:embed="rId2"/>
          <a:stretch>
            <a:fillRect/>
          </a:stretch>
        </p:blipFill>
        <p:spPr>
          <a:xfrm>
            <a:off x="119920" y="1705580"/>
            <a:ext cx="12055653" cy="4223030"/>
          </a:xfrm>
          <a:prstGeom prst="rect">
            <a:avLst/>
          </a:prstGeom>
        </p:spPr>
      </p:pic>
    </p:spTree>
    <p:extLst>
      <p:ext uri="{BB962C8B-B14F-4D97-AF65-F5344CB8AC3E}">
        <p14:creationId xmlns:p14="http://schemas.microsoft.com/office/powerpoint/2010/main" val="3085424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Relación de 1 a 1</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4" name="Imagen 3"/>
          <p:cNvPicPr>
            <a:picLocks noChangeAspect="1"/>
          </p:cNvPicPr>
          <p:nvPr/>
        </p:nvPicPr>
        <p:blipFill>
          <a:blip r:embed="rId2"/>
          <a:stretch>
            <a:fillRect/>
          </a:stretch>
        </p:blipFill>
        <p:spPr>
          <a:xfrm>
            <a:off x="2300145" y="1284155"/>
            <a:ext cx="7773246" cy="5161615"/>
          </a:xfrm>
          <a:prstGeom prst="rect">
            <a:avLst/>
          </a:prstGeom>
        </p:spPr>
      </p:pic>
    </p:spTree>
    <p:extLst>
      <p:ext uri="{BB962C8B-B14F-4D97-AF65-F5344CB8AC3E}">
        <p14:creationId xmlns:p14="http://schemas.microsoft.com/office/powerpoint/2010/main" val="411742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26094-2E96-26DF-3C77-E3F209F73436}"/>
              </a:ext>
            </a:extLst>
          </p:cNvPr>
          <p:cNvSpPr txBox="1">
            <a:spLocks/>
          </p:cNvSpPr>
          <p:nvPr/>
        </p:nvSpPr>
        <p:spPr>
          <a:xfrm>
            <a:off x="5732060" y="4481763"/>
            <a:ext cx="4638997" cy="13020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000" b="1" dirty="0">
                <a:solidFill>
                  <a:srgbClr val="212844"/>
                </a:solidFill>
                <a:effectLst>
                  <a:outerShdw blurRad="38100" dist="38100" dir="2700000" algn="tl">
                    <a:srgbClr val="000000">
                      <a:alpha val="43137"/>
                    </a:srgbClr>
                  </a:outerShdw>
                </a:effectLst>
                <a:latin typeface="+mn-lt"/>
              </a:rPr>
              <a:t>¡GRACIAS!</a:t>
            </a:r>
            <a:endParaRPr lang="es-CO" sz="8000" dirty="0">
              <a:solidFill>
                <a:srgbClr val="212844"/>
              </a:solidFill>
            </a:endParaRPr>
          </a:p>
        </p:txBody>
      </p:sp>
    </p:spTree>
    <p:extLst>
      <p:ext uri="{BB962C8B-B14F-4D97-AF65-F5344CB8AC3E}">
        <p14:creationId xmlns:p14="http://schemas.microsoft.com/office/powerpoint/2010/main" val="233771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5">
            <a:extLst>
              <a:ext uri="{FF2B5EF4-FFF2-40B4-BE49-F238E27FC236}">
                <a16:creationId xmlns:a16="http://schemas.microsoft.com/office/drawing/2014/main" id="{CC0137A2-88A6-F6AE-F534-0EE06D467C2D}"/>
              </a:ext>
            </a:extLst>
          </p:cNvPr>
          <p:cNvSpPr txBox="1">
            <a:spLocks noGrp="1"/>
          </p:cNvSpPr>
          <p:nvPr>
            <p:ph type="title"/>
          </p:nvPr>
        </p:nvSpPr>
        <p:spPr>
          <a:xfrm>
            <a:off x="322728" y="2622129"/>
            <a:ext cx="11758109" cy="1859483"/>
          </a:xfrm>
          <a:prstGeom prst="rect">
            <a:avLst/>
          </a:prstGeom>
        </p:spPr>
        <p:txBody>
          <a:bodyPr vert="horz" wrap="square" lIns="0" tIns="12700" rIns="0" bIns="0" rtlCol="0">
            <a:spAutoFit/>
          </a:bodyPr>
          <a:lstStyle/>
          <a:p>
            <a:pPr marL="1905">
              <a:lnSpc>
                <a:spcPct val="100000"/>
              </a:lnSpc>
              <a:spcBef>
                <a:spcPts val="100"/>
              </a:spcBef>
            </a:pPr>
            <a:r>
              <a:rPr lang="es-MX" sz="2400" dirty="0"/>
              <a:t>Para organizar y definir la información de forma sistemática, las bases de datos también deben poder almacenar una descripción precisa de los datos que contiene conocida como </a:t>
            </a:r>
            <a:r>
              <a:rPr lang="es-MX" sz="2400" b="1" dirty="0"/>
              <a:t>metadatos</a:t>
            </a:r>
            <a:r>
              <a:rPr lang="es-MX" sz="2400" dirty="0"/>
              <a:t> a los que se le relaciona el tipo de información que es conceptualmente guardada (es decir si se agrega una explicación de la naturaleza del dato en la empresa) se da origen a lo que conoce como </a:t>
            </a:r>
            <a:r>
              <a:rPr lang="es-MX" sz="2400" b="1" dirty="0"/>
              <a:t>diccionario de datos o catálogo de datos</a:t>
            </a:r>
            <a:r>
              <a:rPr lang="es-MX" sz="2400" dirty="0"/>
              <a:t>.</a:t>
            </a:r>
            <a:endParaRPr lang="es-ES" sz="2400" dirty="0">
              <a:latin typeface="+mn-lt"/>
            </a:endParaRPr>
          </a:p>
        </p:txBody>
      </p:sp>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Conceptos generales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Tree>
    <p:extLst>
      <p:ext uri="{BB962C8B-B14F-4D97-AF65-F5344CB8AC3E}">
        <p14:creationId xmlns:p14="http://schemas.microsoft.com/office/powerpoint/2010/main" val="137297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237346" y="1461782"/>
            <a:ext cx="4147278" cy="4524315"/>
          </a:xfrm>
          <a:prstGeom prst="rect">
            <a:avLst/>
          </a:prstGeom>
        </p:spPr>
        <p:txBody>
          <a:bodyPr wrap="square">
            <a:spAutoFit/>
          </a:bodyPr>
          <a:lstStyle/>
          <a:p>
            <a:pPr fontAlgn="base"/>
            <a:r>
              <a:rPr lang="es-MX" b="1" dirty="0">
                <a:solidFill>
                  <a:srgbClr val="12263F"/>
                </a:solidFill>
                <a:latin typeface="Roboto"/>
              </a:rPr>
              <a:t>Bases de datos con estructura </a:t>
            </a:r>
            <a:r>
              <a:rPr lang="es-MX" b="1" dirty="0" smtClean="0">
                <a:solidFill>
                  <a:srgbClr val="12263F"/>
                </a:solidFill>
                <a:latin typeface="Roboto"/>
              </a:rPr>
              <a:t>jerárquica</a:t>
            </a:r>
          </a:p>
          <a:p>
            <a:pPr fontAlgn="base"/>
            <a:endParaRPr lang="es-MX" b="1" dirty="0">
              <a:solidFill>
                <a:srgbClr val="12263F"/>
              </a:solidFill>
              <a:latin typeface="Roboto"/>
            </a:endParaRPr>
          </a:p>
          <a:p>
            <a:pPr fontAlgn="base"/>
            <a:endParaRPr lang="es-MX" b="1" dirty="0">
              <a:solidFill>
                <a:srgbClr val="12263F"/>
              </a:solidFill>
              <a:latin typeface="Roboto"/>
            </a:endParaRPr>
          </a:p>
          <a:p>
            <a:pPr fontAlgn="base"/>
            <a:r>
              <a:rPr lang="es-MX" dirty="0">
                <a:solidFill>
                  <a:srgbClr val="12263F"/>
                </a:solidFill>
                <a:latin typeface="Roboto"/>
              </a:rPr>
              <a:t>En las primeras bases de datos empleadas son las de estructura jerárquica. Las relaciones entre registros forman una estructura en árbol, en la actualidad un ejemplo de estas bases de datos es la base de datos LDAP usada en la actualidad para el sistema de directorio de datos tales como usuario, dispositivos, nombres, contraseñas, direcciones etc., dentro de una red de computadores.</a:t>
            </a:r>
            <a:endParaRPr lang="es-MX" b="0" i="0" dirty="0">
              <a:solidFill>
                <a:srgbClr val="12263F"/>
              </a:solidFill>
              <a:effectLst/>
              <a:latin typeface="Roboto"/>
            </a:endParaRPr>
          </a:p>
        </p:txBody>
      </p:sp>
      <p:pic>
        <p:nvPicPr>
          <p:cNvPr id="8" name="Imagen 7"/>
          <p:cNvPicPr>
            <a:picLocks noChangeAspect="1"/>
          </p:cNvPicPr>
          <p:nvPr/>
        </p:nvPicPr>
        <p:blipFill>
          <a:blip r:embed="rId2"/>
          <a:stretch>
            <a:fillRect/>
          </a:stretch>
        </p:blipFill>
        <p:spPr>
          <a:xfrm>
            <a:off x="4908746" y="2082149"/>
            <a:ext cx="7157769" cy="3149418"/>
          </a:xfrm>
          <a:prstGeom prst="rect">
            <a:avLst/>
          </a:prstGeom>
        </p:spPr>
      </p:pic>
    </p:spTree>
    <p:extLst>
      <p:ext uri="{BB962C8B-B14F-4D97-AF65-F5344CB8AC3E}">
        <p14:creationId xmlns:p14="http://schemas.microsoft.com/office/powerpoint/2010/main" val="4152833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244842" y="2293736"/>
            <a:ext cx="4147278" cy="2308324"/>
          </a:xfrm>
          <a:prstGeom prst="rect">
            <a:avLst/>
          </a:prstGeom>
        </p:spPr>
        <p:txBody>
          <a:bodyPr wrap="square">
            <a:spAutoFit/>
          </a:bodyPr>
          <a:lstStyle/>
          <a:p>
            <a:pPr fontAlgn="base"/>
            <a:r>
              <a:rPr lang="es-MX" b="1" dirty="0"/>
              <a:t>Bases de datos con estructura en </a:t>
            </a:r>
            <a:r>
              <a:rPr lang="es-MX" b="1" dirty="0" smtClean="0"/>
              <a:t>red</a:t>
            </a:r>
          </a:p>
          <a:p>
            <a:pPr fontAlgn="base"/>
            <a:endParaRPr lang="es-MX" b="1" dirty="0"/>
          </a:p>
          <a:p>
            <a:pPr fontAlgn="base"/>
            <a:r>
              <a:rPr lang="es-MX" dirty="0"/>
              <a:t>Esta estructura es un poco más compleja que la anterior porque contiene otras relaciones de las jerárquicas admitiendo relaciones de cada registro con otros, de manera tal que puede seguir distintos caminos para acceder a la información.</a:t>
            </a:r>
          </a:p>
        </p:txBody>
      </p:sp>
      <p:pic>
        <p:nvPicPr>
          <p:cNvPr id="2" name="Imagen 1"/>
          <p:cNvPicPr>
            <a:picLocks noChangeAspect="1"/>
          </p:cNvPicPr>
          <p:nvPr/>
        </p:nvPicPr>
        <p:blipFill>
          <a:blip r:embed="rId2"/>
          <a:stretch>
            <a:fillRect/>
          </a:stretch>
        </p:blipFill>
        <p:spPr>
          <a:xfrm>
            <a:off x="4328335" y="1767497"/>
            <a:ext cx="7792537" cy="3562847"/>
          </a:xfrm>
          <a:prstGeom prst="rect">
            <a:avLst/>
          </a:prstGeom>
        </p:spPr>
      </p:pic>
    </p:spTree>
    <p:extLst>
      <p:ext uri="{BB962C8B-B14F-4D97-AF65-F5344CB8AC3E}">
        <p14:creationId xmlns:p14="http://schemas.microsoft.com/office/powerpoint/2010/main" val="30254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282317" y="1089766"/>
            <a:ext cx="4147278" cy="2862322"/>
          </a:xfrm>
          <a:prstGeom prst="rect">
            <a:avLst/>
          </a:prstGeom>
        </p:spPr>
        <p:txBody>
          <a:bodyPr wrap="square">
            <a:spAutoFit/>
          </a:bodyPr>
          <a:lstStyle/>
          <a:p>
            <a:pPr fontAlgn="base"/>
            <a:r>
              <a:rPr lang="es-MX" b="1" dirty="0"/>
              <a:t>Bases de datos con estructura </a:t>
            </a:r>
            <a:r>
              <a:rPr lang="es-MX" b="1" dirty="0" smtClean="0"/>
              <a:t>multidimensional</a:t>
            </a:r>
          </a:p>
          <a:p>
            <a:pPr fontAlgn="base"/>
            <a:endParaRPr lang="es-MX" b="1" dirty="0"/>
          </a:p>
          <a:p>
            <a:pPr fontAlgn="base"/>
            <a:r>
              <a:rPr lang="es-MX" dirty="0"/>
              <a:t>Es la extensión de las bases de datos de estructuras relacionales, como se vio en las relacionales, se basan en estructuras bidimensionales (tablas), mientras que la multidimensional en cubos (tres dimensiones), o más complejas con N dimensiones.</a:t>
            </a:r>
          </a:p>
        </p:txBody>
      </p:sp>
      <p:pic>
        <p:nvPicPr>
          <p:cNvPr id="4" name="Imagen 3"/>
          <p:cNvPicPr>
            <a:picLocks noChangeAspect="1"/>
          </p:cNvPicPr>
          <p:nvPr/>
        </p:nvPicPr>
        <p:blipFill>
          <a:blip r:embed="rId2"/>
          <a:stretch>
            <a:fillRect/>
          </a:stretch>
        </p:blipFill>
        <p:spPr>
          <a:xfrm>
            <a:off x="5380936" y="1555965"/>
            <a:ext cx="6401769" cy="4305189"/>
          </a:xfrm>
          <a:prstGeom prst="rect">
            <a:avLst/>
          </a:prstGeom>
        </p:spPr>
      </p:pic>
    </p:spTree>
    <p:extLst>
      <p:ext uri="{BB962C8B-B14F-4D97-AF65-F5344CB8AC3E}">
        <p14:creationId xmlns:p14="http://schemas.microsoft.com/office/powerpoint/2010/main" val="158627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Tipos de bases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sp>
        <p:nvSpPr>
          <p:cNvPr id="6" name="Rectángulo 5"/>
          <p:cNvSpPr/>
          <p:nvPr/>
        </p:nvSpPr>
        <p:spPr>
          <a:xfrm>
            <a:off x="282317" y="1767497"/>
            <a:ext cx="4147278" cy="2308324"/>
          </a:xfrm>
          <a:prstGeom prst="rect">
            <a:avLst/>
          </a:prstGeom>
        </p:spPr>
        <p:txBody>
          <a:bodyPr wrap="square">
            <a:spAutoFit/>
          </a:bodyPr>
          <a:lstStyle/>
          <a:p>
            <a:pPr fontAlgn="base"/>
            <a:r>
              <a:rPr lang="es-MX" b="1" dirty="0"/>
              <a:t>Bases de datos con estructura orientada a objetos</a:t>
            </a:r>
          </a:p>
          <a:p>
            <a:pPr fontAlgn="base"/>
            <a:r>
              <a:rPr lang="es-MX" dirty="0"/>
              <a:t>Una base de datos orientada a objetos es un sistema de gestión de base de datos mediante el cual representamos la información en forma de objetos que son utilizados en programación orientada a objetos </a:t>
            </a:r>
            <a:r>
              <a:rPr lang="es-MX" b="1" dirty="0"/>
              <a:t>(</a:t>
            </a:r>
            <a:r>
              <a:rPr lang="es-MX" b="1" dirty="0" err="1"/>
              <a:t>Kyocera</a:t>
            </a:r>
            <a:r>
              <a:rPr lang="es-MX" b="1" dirty="0"/>
              <a:t>, 2021)</a:t>
            </a:r>
            <a:r>
              <a:rPr lang="es-MX" dirty="0"/>
              <a:t>.</a:t>
            </a:r>
          </a:p>
        </p:txBody>
      </p:sp>
      <p:pic>
        <p:nvPicPr>
          <p:cNvPr id="2" name="Imagen 1"/>
          <p:cNvPicPr>
            <a:picLocks noChangeAspect="1"/>
          </p:cNvPicPr>
          <p:nvPr/>
        </p:nvPicPr>
        <p:blipFill>
          <a:blip r:embed="rId2"/>
          <a:stretch>
            <a:fillRect/>
          </a:stretch>
        </p:blipFill>
        <p:spPr>
          <a:xfrm>
            <a:off x="4543378" y="1758498"/>
            <a:ext cx="7580784" cy="3682932"/>
          </a:xfrm>
          <a:prstGeom prst="rect">
            <a:avLst/>
          </a:prstGeom>
        </p:spPr>
      </p:pic>
    </p:spTree>
    <p:extLst>
      <p:ext uri="{BB962C8B-B14F-4D97-AF65-F5344CB8AC3E}">
        <p14:creationId xmlns:p14="http://schemas.microsoft.com/office/powerpoint/2010/main" val="419771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283BED2-6641-6B3B-C34F-772F264A973F}"/>
              </a:ext>
            </a:extLst>
          </p:cNvPr>
          <p:cNvSpPr txBox="1">
            <a:spLocks/>
          </p:cNvSpPr>
          <p:nvPr/>
        </p:nvSpPr>
        <p:spPr>
          <a:xfrm>
            <a:off x="3195021" y="276925"/>
            <a:ext cx="8450639"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MX" sz="2400" b="1" spc="-10" dirty="0" smtClean="0">
                <a:solidFill>
                  <a:schemeClr val="bg1"/>
                </a:solidFill>
                <a:effectLst>
                  <a:outerShdw blurRad="38100" dist="38100" dir="2700000" algn="tl">
                    <a:srgbClr val="000000">
                      <a:alpha val="43137"/>
                    </a:srgbClr>
                  </a:outerShdw>
                </a:effectLst>
                <a:latin typeface="Montserrat" pitchFamily="2" charset="77"/>
                <a:cs typeface="Verdana"/>
              </a:rPr>
              <a:t>Clasificación de bases de datos según variabilidad de datos</a:t>
            </a:r>
            <a:endParaRPr lang="es-CO" sz="2400" b="1" spc="-10" dirty="0">
              <a:solidFill>
                <a:schemeClr val="bg1"/>
              </a:solidFill>
              <a:effectLst>
                <a:outerShdw blurRad="38100" dist="38100" dir="2700000" algn="tl">
                  <a:srgbClr val="000000">
                    <a:alpha val="43137"/>
                  </a:srgbClr>
                </a:outerShdw>
              </a:effectLst>
              <a:latin typeface="Montserrat" pitchFamily="2" charset="77"/>
              <a:cs typeface="Verdana"/>
            </a:endParaRPr>
          </a:p>
        </p:txBody>
      </p:sp>
      <p:pic>
        <p:nvPicPr>
          <p:cNvPr id="3" name="Imagen 2"/>
          <p:cNvPicPr>
            <a:picLocks noChangeAspect="1"/>
          </p:cNvPicPr>
          <p:nvPr/>
        </p:nvPicPr>
        <p:blipFill>
          <a:blip r:embed="rId2"/>
          <a:stretch>
            <a:fillRect/>
          </a:stretch>
        </p:blipFill>
        <p:spPr>
          <a:xfrm>
            <a:off x="1888759" y="939543"/>
            <a:ext cx="8694295" cy="5722308"/>
          </a:xfrm>
          <a:prstGeom prst="rect">
            <a:avLst/>
          </a:prstGeom>
        </p:spPr>
      </p:pic>
    </p:spTree>
    <p:extLst>
      <p:ext uri="{BB962C8B-B14F-4D97-AF65-F5344CB8AC3E}">
        <p14:creationId xmlns:p14="http://schemas.microsoft.com/office/powerpoint/2010/main" val="1630230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8769E9905B4C469A966341D76BA7D7" ma:contentTypeVersion="8" ma:contentTypeDescription="Crear nuevo documento." ma:contentTypeScope="" ma:versionID="1162cc6cbf0185cdc53f02e2a5bcd202">
  <xsd:schema xmlns:xsd="http://www.w3.org/2001/XMLSchema" xmlns:xs="http://www.w3.org/2001/XMLSchema" xmlns:p="http://schemas.microsoft.com/office/2006/metadata/properties" xmlns:ns2="dc9dd9ae-14b7-4be0-894b-206a71521b58" xmlns:ns3="f7e5518f-6b69-4dd9-a785-7449ee02fdcc" targetNamespace="http://schemas.microsoft.com/office/2006/metadata/properties" ma:root="true" ma:fieldsID="388d89a7284d9fb7cecb3b27f0072d8b" ns2:_="" ns3:_="">
    <xsd:import namespace="dc9dd9ae-14b7-4be0-894b-206a71521b58"/>
    <xsd:import namespace="f7e5518f-6b69-4dd9-a785-7449ee02fd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dd9ae-14b7-4be0-894b-206a71521b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e5518f-6b69-4dd9-a785-7449ee02fdcc"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7e5518f-6b69-4dd9-a785-7449ee02fdcc">
      <UserInfo>
        <DisplayName>Campus virtual Bello</DisplayName>
        <AccountId>7</AccountId>
        <AccountType/>
      </UserInfo>
    </SharedWithUsers>
  </documentManagement>
</p:properties>
</file>

<file path=customXml/itemProps1.xml><?xml version="1.0" encoding="utf-8"?>
<ds:datastoreItem xmlns:ds="http://schemas.openxmlformats.org/officeDocument/2006/customXml" ds:itemID="{16FEB8D3-0532-4793-A924-5E90389CDE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dd9ae-14b7-4be0-894b-206a71521b58"/>
    <ds:schemaRef ds:uri="f7e5518f-6b69-4dd9-a785-7449ee02fd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07DEA1-5D6E-42DE-9C5B-57140489E51C}">
  <ds:schemaRefs>
    <ds:schemaRef ds:uri="http://schemas.microsoft.com/sharepoint/v3/contenttype/forms"/>
  </ds:schemaRefs>
</ds:datastoreItem>
</file>

<file path=customXml/itemProps3.xml><?xml version="1.0" encoding="utf-8"?>
<ds:datastoreItem xmlns:ds="http://schemas.openxmlformats.org/officeDocument/2006/customXml" ds:itemID="{7E05B993-4483-4284-822E-B47BAE98C02D}">
  <ds:schemaRefs>
    <ds:schemaRef ds:uri="http://purl.org/dc/dcmitype/"/>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f7e5518f-6b69-4dd9-a785-7449ee02fdcc"/>
    <ds:schemaRef ds:uri="dc9dd9ae-14b7-4be0-894b-206a71521b58"/>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11575</TotalTime>
  <Words>2021</Words>
  <Application>Microsoft Office PowerPoint</Application>
  <PresentationFormat>Panorámica</PresentationFormat>
  <Paragraphs>99</Paragraphs>
  <Slides>32</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Calibri</vt:lpstr>
      <vt:lpstr>Calibri Light</vt:lpstr>
      <vt:lpstr>Montserrat</vt:lpstr>
      <vt:lpstr>Roboto</vt:lpstr>
      <vt:lpstr>Verdana</vt:lpstr>
      <vt:lpstr>Tema de Office</vt:lpstr>
      <vt:lpstr>Presentación de PowerPoint</vt:lpstr>
      <vt:lpstr>1. Saludo bienvenida 2. Preguntas clase anterior 3. Revisión ideas proyectos e identidades  4. Tema del día -  5. Tarea 6. Fin de la sesión </vt:lpstr>
      <vt:lpstr>El ingeniero de bases de datos diseña, implementa y optimiza sistemas de bases de datos para garantizar que los datos sean accesibles, seguros y eficientes.  Características:  - Diseño y Arquitectura: Crea esquemas de bases de datos. - Optimización: Mejora el rendimiento y la velocidad de consultas. - Seguridad: Protege los datos con medidas de seguridad y respaldo. - Mantenimiento: Realiza actualizaciones y asegura la integridad de los datos. - Automatización: Desarrolla scripts para tareas repetitivas.   </vt:lpstr>
      <vt:lpstr>Para organizar y definir la información de forma sistemática, las bases de datos también deben poder almacenar una descripción precisa de los datos que contiene conocida como metadatos a los que se le relaciona el tipo de información que es conceptualmente guardada (es decir si se agrega una explicación de la naturaleza del dato en la empresa) se da origen a lo que conoce como diccionario de datos o catálogo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 MARCELA NIETO ALBA</dc:creator>
  <cp:lastModifiedBy>ESTEMOCA</cp:lastModifiedBy>
  <cp:revision>99</cp:revision>
  <dcterms:created xsi:type="dcterms:W3CDTF">2022-02-02T21:17:13Z</dcterms:created>
  <dcterms:modified xsi:type="dcterms:W3CDTF">2025-02-20T15:10:23Z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0x010100308769E9905B4C469A966341D76BA7D7</vt:lpwstr>
  </property>
</Properties>
</file>