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7126C-D589-4ABB-8D75-403874D3F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44F523-DB61-4284-95E1-7B44D7B30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4B0992-7F8F-40D6-AA07-37632351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BFD8-F259-46AF-B102-D8FE2A9E789E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21EF35-0654-440B-B1E3-C23E6DA7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20FF0-D98A-46F6-BB56-446160C0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79D3-E3AC-41FD-BA21-F1A112AB22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7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88C46-36BB-4D05-B843-DD1DE5395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AC4972-2972-490E-BC48-61654DC72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47CB1-B915-4635-A099-CE3E3CC8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BFD8-F259-46AF-B102-D8FE2A9E789E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85061-C79A-435E-9581-2656D555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379A06-0C75-4A1E-A0DE-27468453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79D3-E3AC-41FD-BA21-F1A112AB22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382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CF469F-BC5F-4C15-B8AE-369FB0F04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0DE1E8-138E-43E3-B896-3BF7DC5ED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F8EA69-0735-43B5-A8B4-CD7FBFCB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BFD8-F259-46AF-B102-D8FE2A9E789E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5CA213-6070-4AA5-9F05-57572AD7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0C5F15-5402-4EB2-979C-440CCBD1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79D3-E3AC-41FD-BA21-F1A112AB22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703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8F199-A63A-44E6-B696-BC0F37D3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C505F-B54A-4D3D-A9DA-698E7C6E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A21DA6-B3F6-471F-A223-E8DA0962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BFD8-F259-46AF-B102-D8FE2A9E789E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21C343-015D-47C1-B371-30154FE6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279529-4A31-4E54-B10A-EC23944F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79D3-E3AC-41FD-BA21-F1A112AB22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208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C454E-2D8A-43D9-881F-90E2ADB3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0ED41A-EA05-418B-A8A8-CCB73317C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B5A889-D8F4-4FD4-873B-952A2D78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BFD8-F259-46AF-B102-D8FE2A9E789E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EA7018-D7C9-416E-9468-0EDB032C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5D0CD8-888C-4697-A4B3-B1DC1F78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79D3-E3AC-41FD-BA21-F1A112AB22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413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B1F6F-0A4A-4E74-85DC-E576F9F2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DE1BE8-7399-460E-9B43-EEE0A41CA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5C0E8F-6EB4-411C-BC4F-2EA016211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0261F9-8E75-416C-8A40-0E028DCD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BFD8-F259-46AF-B102-D8FE2A9E789E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B7D333-D8D7-4103-A0EE-CB9196F7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A49FD5-A99F-4A81-B5A9-54DBC1D8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79D3-E3AC-41FD-BA21-F1A112AB22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89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CFF69-C655-4D0F-B66B-13905798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353959-45AA-4065-B1D2-4D5DFFBD9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020AA4-F3A8-4846-BE01-52C6271B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64C0D9-05DC-46D1-B246-69B813B36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5E2180-CE67-4451-88DD-3ACAB3898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4F12A8-2DF0-4580-BCD5-E2BF9CAB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BFD8-F259-46AF-B102-D8FE2A9E789E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3F17F5B-5E08-4C6F-BF7C-D4B99C52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D02B28-391F-4770-9CEC-A5E532DE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79D3-E3AC-41FD-BA21-F1A112AB22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4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F74F3-0872-4262-A636-8C0F9209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52EA61-1800-46B1-AD9C-349EBB81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BFD8-F259-46AF-B102-D8FE2A9E789E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720B9F-AEAB-425B-8BE7-BEA5D797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986001-83BE-4F07-B668-011242FE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79D3-E3AC-41FD-BA21-F1A112AB22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928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935A85-711B-4C42-937C-354CCC81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BFD8-F259-46AF-B102-D8FE2A9E789E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27F94D-EC0D-4C0F-9EAA-CD02FC6C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15B0CA-A040-444D-8F40-1EB0DD39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79D3-E3AC-41FD-BA21-F1A112AB22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639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623F4-8CF8-4CA1-AC6D-99E1D69B8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DD2DE-C814-46BB-B3FE-C7E01953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CE5F61-822D-4588-A3B6-AD167BFA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61B570-312B-436B-8C25-B6051FEC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BFD8-F259-46AF-B102-D8FE2A9E789E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3177C3-AC92-440F-AD78-97BBBC00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4E36D2-7604-4E03-BEEE-20ACC7E2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79D3-E3AC-41FD-BA21-F1A112AB22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170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7D67B-E0EA-4AD9-AD18-B909F3C7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48EDDE-1DE4-47E2-839B-D0D8C42A3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E1F8E6-F40F-44CC-8671-90E85315A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6A1ED3-5147-4588-8084-D034F787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BFD8-F259-46AF-B102-D8FE2A9E789E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67A3AC-7DBA-4645-AEAE-6435F932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1FD6EF-0301-4453-8CB3-864C9ACE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979D3-E3AC-41FD-BA21-F1A112AB22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380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3F9A4D-DD5E-4A48-9A4D-36E09FB8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97B1A6-DBDB-495E-8014-3C0593F03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37C86D-86EA-4A14-B621-A82C3F2BA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BFD8-F259-46AF-B102-D8FE2A9E789E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7D046D-CDB1-4008-9AE2-ADAEE49ED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D0F8E4-AB60-4EA8-BFC9-131699B55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979D3-E3AC-41FD-BA21-F1A112AB22C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54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12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4E9D402-DBDA-491D-9A78-DB065AB7AC44}"/>
              </a:ext>
            </a:extLst>
          </p:cNvPr>
          <p:cNvSpPr/>
          <p:nvPr/>
        </p:nvSpPr>
        <p:spPr>
          <a:xfrm>
            <a:off x="753034" y="860612"/>
            <a:ext cx="4706471" cy="527124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4AE0C86-352E-45DB-9EB2-CEFFA9F367DC}"/>
              </a:ext>
            </a:extLst>
          </p:cNvPr>
          <p:cNvSpPr/>
          <p:nvPr/>
        </p:nvSpPr>
        <p:spPr>
          <a:xfrm>
            <a:off x="6096000" y="860612"/>
            <a:ext cx="4706471" cy="527124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男の子(児童)：A_ポイント02FSイラスト - No: 1357539／無料イラストなら「イラストAC」">
            <a:extLst>
              <a:ext uri="{FF2B5EF4-FFF2-40B4-BE49-F238E27FC236}">
                <a16:creationId xmlns:a16="http://schemas.microsoft.com/office/drawing/2014/main" id="{9E9E701E-09D2-4B74-8511-C6918147F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"/>
          <a:stretch/>
        </p:blipFill>
        <p:spPr bwMode="auto">
          <a:xfrm>
            <a:off x="2228551" y="3304581"/>
            <a:ext cx="1620818" cy="28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ómo entrenar a un pitbull cachorro (con imágenes)">
            <a:extLst>
              <a:ext uri="{FF2B5EF4-FFF2-40B4-BE49-F238E27FC236}">
                <a16:creationId xmlns:a16="http://schemas.microsoft.com/office/drawing/2014/main" id="{45DF2DF8-86AD-4E8C-A1D8-2FEDC8DB2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 bwMode="auto">
          <a:xfrm>
            <a:off x="7187097" y="4106864"/>
            <a:ext cx="2645896" cy="189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Bonito guardia de seguridad Vector de stock #148871065 de ©vector5000">
            <a:extLst>
              <a:ext uri="{FF2B5EF4-FFF2-40B4-BE49-F238E27FC236}">
                <a16:creationId xmlns:a16="http://schemas.microsoft.com/office/drawing/2014/main" id="{4ABB1087-0774-49B2-BCF5-C94F3B9C1977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40" b="89881" l="9916" r="89662">
                        <a14:foregroundMark x1="57173" y1="34722" x2="45781" y2="29167"/>
                        <a14:foregroundMark x1="45781" y1="29167" x2="60549" y2="29563"/>
                        <a14:foregroundMark x1="60549" y1="29563" x2="58650" y2="32143"/>
                        <a14:foregroundMark x1="64979" y1="10119" x2="47890" y2="11111"/>
                        <a14:foregroundMark x1="47890" y1="11111" x2="39938" y2="9372"/>
                        <a14:foregroundMark x1="64135" y1="8532" x2="43044" y2="7654"/>
                        <a14:foregroundMark x1="43249" y1="89881" x2="51899" y2="89683"/>
                        <a14:backgroundMark x1="38819" y1="8333" x2="39662" y2="9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115" y="860612"/>
            <a:ext cx="2165378" cy="189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ocadillo: ovalado 5">
            <a:extLst>
              <a:ext uri="{FF2B5EF4-FFF2-40B4-BE49-F238E27FC236}">
                <a16:creationId xmlns:a16="http://schemas.microsoft.com/office/drawing/2014/main" id="{5D9ADDC3-D31D-4F69-A69F-4F5CEC5398BC}"/>
              </a:ext>
            </a:extLst>
          </p:cNvPr>
          <p:cNvSpPr/>
          <p:nvPr/>
        </p:nvSpPr>
        <p:spPr>
          <a:xfrm rot="17903027">
            <a:off x="6178899" y="2704978"/>
            <a:ext cx="2165378" cy="18905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38" name="Picture 14" descr="Cyber Security - Graph Icons - 600x564 PNG Download - PNGkit">
            <a:extLst>
              <a:ext uri="{FF2B5EF4-FFF2-40B4-BE49-F238E27FC236}">
                <a16:creationId xmlns:a16="http://schemas.microsoft.com/office/drawing/2014/main" id="{712A3885-E1CA-4D47-B2A1-27F2E6A6D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602" y="2861168"/>
            <a:ext cx="1513631" cy="15136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Bocadillo: ovalado 14">
            <a:extLst>
              <a:ext uri="{FF2B5EF4-FFF2-40B4-BE49-F238E27FC236}">
                <a16:creationId xmlns:a16="http://schemas.microsoft.com/office/drawing/2014/main" id="{3E279D9B-531B-492D-A158-B86A57F63503}"/>
              </a:ext>
            </a:extLst>
          </p:cNvPr>
          <p:cNvSpPr/>
          <p:nvPr/>
        </p:nvSpPr>
        <p:spPr>
          <a:xfrm rot="17903027">
            <a:off x="509367" y="2305836"/>
            <a:ext cx="2165378" cy="18905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040" name="Picture 16" descr="Premium Vector | Broken Touch Screen Phone Vector Design Icon Concept ...">
            <a:extLst>
              <a:ext uri="{FF2B5EF4-FFF2-40B4-BE49-F238E27FC236}">
                <a16:creationId xmlns:a16="http://schemas.microsoft.com/office/drawing/2014/main" id="{4BA59DD7-2797-42AE-92F8-BD04625F1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8" y="2481328"/>
            <a:ext cx="1400739" cy="14007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 descr="Thinking Retro Cop Policeman Vector Illustration Stock Vector (Royalty ...">
            <a:extLst>
              <a:ext uri="{FF2B5EF4-FFF2-40B4-BE49-F238E27FC236}">
                <a16:creationId xmlns:a16="http://schemas.microsoft.com/office/drawing/2014/main" id="{E0D85CAD-FFD6-4916-8194-C5B531590217}"/>
              </a:ext>
            </a:extLst>
          </p:cNvPr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0856" y1="34688" x2="18388" y2="31750"/>
                        <a14:foregroundMark x1="18388" y1="31750" x2="30605" y2="29125"/>
                        <a14:foregroundMark x1="30605" y1="29125" x2="30101" y2="34313"/>
                        <a14:foregroundMark x1="55793" y1="34313" x2="54660" y2="34125"/>
                        <a14:foregroundMark x1="58060" y1="35063" x2="45466" y2="33750"/>
                        <a14:foregroundMark x1="45466" y1="33750" x2="57179" y2="30438"/>
                        <a14:foregroundMark x1="57179" y1="30438" x2="58060" y2="34125"/>
                        <a14:foregroundMark x1="75819" y1="53688" x2="69521" y2="57375"/>
                        <a14:foregroundMark x1="35013" y1="46875" x2="30101" y2="49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9433">
            <a:off x="2367639" y="757505"/>
            <a:ext cx="1502896" cy="28508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9AF5757B-5D22-496B-81B4-37B00ABFCD37}"/>
              </a:ext>
            </a:extLst>
          </p:cNvPr>
          <p:cNvSpPr/>
          <p:nvPr/>
        </p:nvSpPr>
        <p:spPr>
          <a:xfrm>
            <a:off x="3645805" y="980165"/>
            <a:ext cx="1955252" cy="2227678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9" name="Imagen 18" descr="Puerta Del Control De Seguridad Ilustración del Vector - Ilustración de ...">
            <a:extLst>
              <a:ext uri="{FF2B5EF4-FFF2-40B4-BE49-F238E27FC236}">
                <a16:creationId xmlns:a16="http://schemas.microsoft.com/office/drawing/2014/main" id="{4C0EDF02-983A-4461-A606-EADCDF944814}"/>
              </a:ext>
            </a:extLst>
          </p:cNvPr>
          <p:cNvPicPr/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backgroundMark x1="64231" y1="24643" x2="64231" y2="2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32" t="24444" r="17840" b="18084"/>
          <a:stretch/>
        </p:blipFill>
        <p:spPr bwMode="auto">
          <a:xfrm>
            <a:off x="4048602" y="972254"/>
            <a:ext cx="1143000" cy="19467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44" name="Picture 20" descr="SVG &gt; Tick zustimmen in Ordnung Schreiben - Kostenloses SVG-Bild ...">
            <a:extLst>
              <a:ext uri="{FF2B5EF4-FFF2-40B4-BE49-F238E27FC236}">
                <a16:creationId xmlns:a16="http://schemas.microsoft.com/office/drawing/2014/main" id="{C6808D3A-4592-404F-87E9-7EDEE3556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989" y="833217"/>
            <a:ext cx="2165378" cy="216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 descr="Puerta Del Control De Seguridad Ilustración del Vector - Ilustración de ...">
            <a:extLst>
              <a:ext uri="{FF2B5EF4-FFF2-40B4-BE49-F238E27FC236}">
                <a16:creationId xmlns:a16="http://schemas.microsoft.com/office/drawing/2014/main" id="{878EC555-EA1B-4B5B-AF23-1F69DC7C2C6E}"/>
              </a:ext>
            </a:extLst>
          </p:cNvPr>
          <p:cNvPicPr/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backgroundMark x1="64231" y1="24643" x2="64231" y2="2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32" t="24444" r="17840" b="18084"/>
          <a:stretch/>
        </p:blipFill>
        <p:spPr bwMode="auto">
          <a:xfrm>
            <a:off x="9395493" y="970644"/>
            <a:ext cx="1143000" cy="189052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51567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kriskills.013@gmail.com</dc:creator>
  <cp:lastModifiedBy>kriskills.013@gmail.com</cp:lastModifiedBy>
  <cp:revision>5</cp:revision>
  <dcterms:created xsi:type="dcterms:W3CDTF">2025-03-08T00:10:42Z</dcterms:created>
  <dcterms:modified xsi:type="dcterms:W3CDTF">2025-03-08T00:55:28Z</dcterms:modified>
</cp:coreProperties>
</file>