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80" r:id="rId6"/>
    <p:sldId id="333"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34" r:id="rId21"/>
    <p:sldId id="302"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54D0"/>
    <a:srgbClr val="FFCA21"/>
    <a:srgbClr val="EB4242"/>
    <a:srgbClr val="E24956"/>
    <a:srgbClr val="E03848"/>
    <a:srgbClr val="A7E31B"/>
    <a:srgbClr val="065280"/>
    <a:srgbClr val="01D9CA"/>
    <a:srgbClr val="BE1D2C"/>
    <a:srgbClr val="64D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17EC8-695A-406D-BE41-C024A247E609}" v="1" dt="2024-02-07T20:30:36.105"/>
    <p1510:client id="{6351ECDE-D4CB-4E4B-942A-41ADACFD4492}" v="1" dt="2024-02-07T19:50:58.929"/>
  </p1510:revLst>
</p1510:revInfo>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2" autoAdjust="0"/>
    <p:restoredTop sz="80935" autoAdjust="0"/>
  </p:normalViewPr>
  <p:slideViewPr>
    <p:cSldViewPr snapToGrid="0">
      <p:cViewPr varScale="1">
        <p:scale>
          <a:sx n="128" d="100"/>
          <a:sy n="128" d="100"/>
        </p:scale>
        <p:origin x="13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OLD ENRIQUE FREYTE ZARTA" userId="8c06b7eb-628c-4ac1-b49f-b5f9ddcc6fd0" providerId="ADAL" clId="{3AB0BDDE-D93C-4B79-8B4C-BFB29F755240}"/>
    <pc:docChg chg="custSel modSld">
      <pc:chgData name="HAROLD ENRIQUE FREYTE ZARTA" userId="8c06b7eb-628c-4ac1-b49f-b5f9ddcc6fd0" providerId="ADAL" clId="{3AB0BDDE-D93C-4B79-8B4C-BFB29F755240}" dt="2023-08-15T19:03:31.642" v="40" actId="1582"/>
      <pc:docMkLst>
        <pc:docMk/>
      </pc:docMkLst>
      <pc:sldChg chg="modSp mod">
        <pc:chgData name="HAROLD ENRIQUE FREYTE ZARTA" userId="8c06b7eb-628c-4ac1-b49f-b5f9ddcc6fd0" providerId="ADAL" clId="{3AB0BDDE-D93C-4B79-8B4C-BFB29F755240}" dt="2023-08-15T18:54:43.739" v="24" actId="20577"/>
        <pc:sldMkLst>
          <pc:docMk/>
          <pc:sldMk cId="3592931510" sldId="301"/>
        </pc:sldMkLst>
        <pc:spChg chg="mod">
          <ac:chgData name="HAROLD ENRIQUE FREYTE ZARTA" userId="8c06b7eb-628c-4ac1-b49f-b5f9ddcc6fd0" providerId="ADAL" clId="{3AB0BDDE-D93C-4B79-8B4C-BFB29F755240}" dt="2023-08-15T18:54:43.739" v="24" actId="20577"/>
          <ac:spMkLst>
            <pc:docMk/>
            <pc:sldMk cId="3592931510" sldId="301"/>
            <ac:spMk id="3" creationId="{9A00FD92-7E22-3D48-1AF2-8E4D53826369}"/>
          </ac:spMkLst>
        </pc:spChg>
        <pc:picChg chg="mod">
          <ac:chgData name="HAROLD ENRIQUE FREYTE ZARTA" userId="8c06b7eb-628c-4ac1-b49f-b5f9ddcc6fd0" providerId="ADAL" clId="{3AB0BDDE-D93C-4B79-8B4C-BFB29F755240}" dt="2023-08-15T18:54:34.518" v="21" actId="1076"/>
          <ac:picMkLst>
            <pc:docMk/>
            <pc:sldMk cId="3592931510" sldId="301"/>
            <ac:picMk id="5" creationId="{01F8AA27-CE63-6F46-FEB5-B5E85D0F1A1D}"/>
          </ac:picMkLst>
        </pc:picChg>
      </pc:sldChg>
      <pc:sldChg chg="addSp delSp modSp mod">
        <pc:chgData name="HAROLD ENRIQUE FREYTE ZARTA" userId="8c06b7eb-628c-4ac1-b49f-b5f9ddcc6fd0" providerId="ADAL" clId="{3AB0BDDE-D93C-4B79-8B4C-BFB29F755240}" dt="2023-08-15T18:50:56.186" v="11" actId="1076"/>
        <pc:sldMkLst>
          <pc:docMk/>
          <pc:sldMk cId="2650973477" sldId="303"/>
        </pc:sldMkLst>
        <pc:graphicFrameChg chg="del">
          <ac:chgData name="HAROLD ENRIQUE FREYTE ZARTA" userId="8c06b7eb-628c-4ac1-b49f-b5f9ddcc6fd0" providerId="ADAL" clId="{3AB0BDDE-D93C-4B79-8B4C-BFB29F755240}" dt="2023-08-15T18:48:34.821" v="0" actId="478"/>
          <ac:graphicFrameMkLst>
            <pc:docMk/>
            <pc:sldMk cId="2650973477" sldId="303"/>
            <ac:graphicFrameMk id="4" creationId="{17847F32-A398-5DA7-1829-C0911FF6BA07}"/>
          </ac:graphicFrameMkLst>
        </pc:graphicFrameChg>
        <pc:picChg chg="add mod">
          <ac:chgData name="HAROLD ENRIQUE FREYTE ZARTA" userId="8c06b7eb-628c-4ac1-b49f-b5f9ddcc6fd0" providerId="ADAL" clId="{3AB0BDDE-D93C-4B79-8B4C-BFB29F755240}" dt="2023-08-15T18:50:47.324" v="8" actId="1076"/>
          <ac:picMkLst>
            <pc:docMk/>
            <pc:sldMk cId="2650973477" sldId="303"/>
            <ac:picMk id="5" creationId="{FCFB8CB7-D34B-165D-98BC-1C82DC14DEE1}"/>
          </ac:picMkLst>
        </pc:picChg>
        <pc:picChg chg="add mod">
          <ac:chgData name="HAROLD ENRIQUE FREYTE ZARTA" userId="8c06b7eb-628c-4ac1-b49f-b5f9ddcc6fd0" providerId="ADAL" clId="{3AB0BDDE-D93C-4B79-8B4C-BFB29F755240}" dt="2023-08-15T18:50:56.186" v="11" actId="1076"/>
          <ac:picMkLst>
            <pc:docMk/>
            <pc:sldMk cId="2650973477" sldId="303"/>
            <ac:picMk id="7" creationId="{C8A900AB-629A-3117-68E7-F5EBD9CA7A85}"/>
          </ac:picMkLst>
        </pc:picChg>
      </pc:sldChg>
      <pc:sldChg chg="addSp delSp modSp mod">
        <pc:chgData name="HAROLD ENRIQUE FREYTE ZARTA" userId="8c06b7eb-628c-4ac1-b49f-b5f9ddcc6fd0" providerId="ADAL" clId="{3AB0BDDE-D93C-4B79-8B4C-BFB29F755240}" dt="2023-08-15T19:03:12.281" v="37" actId="1582"/>
        <pc:sldMkLst>
          <pc:docMk/>
          <pc:sldMk cId="839921801" sldId="305"/>
        </pc:sldMkLst>
        <pc:spChg chg="del mod">
          <ac:chgData name="HAROLD ENRIQUE FREYTE ZARTA" userId="8c06b7eb-628c-4ac1-b49f-b5f9ddcc6fd0" providerId="ADAL" clId="{3AB0BDDE-D93C-4B79-8B4C-BFB29F755240}" dt="2023-08-15T19:02:10.734" v="25" actId="478"/>
          <ac:spMkLst>
            <pc:docMk/>
            <pc:sldMk cId="839921801" sldId="305"/>
            <ac:spMk id="5" creationId="{B47FB25F-4689-81F9-7AF3-F1D12BE9369D}"/>
          </ac:spMkLst>
        </pc:spChg>
        <pc:picChg chg="add mod">
          <ac:chgData name="HAROLD ENRIQUE FREYTE ZARTA" userId="8c06b7eb-628c-4ac1-b49f-b5f9ddcc6fd0" providerId="ADAL" clId="{3AB0BDDE-D93C-4B79-8B4C-BFB29F755240}" dt="2023-08-15T19:03:12.281" v="37" actId="1582"/>
          <ac:picMkLst>
            <pc:docMk/>
            <pc:sldMk cId="839921801" sldId="305"/>
            <ac:picMk id="4" creationId="{F81819FD-0415-F71D-78F7-D9C846C1B1E5}"/>
          </ac:picMkLst>
        </pc:picChg>
      </pc:sldChg>
      <pc:sldChg chg="addSp delSp modSp mod">
        <pc:chgData name="HAROLD ENRIQUE FREYTE ZARTA" userId="8c06b7eb-628c-4ac1-b49f-b5f9ddcc6fd0" providerId="ADAL" clId="{3AB0BDDE-D93C-4B79-8B4C-BFB29F755240}" dt="2023-08-15T19:02:59.213" v="36"/>
        <pc:sldMkLst>
          <pc:docMk/>
          <pc:sldMk cId="2960730021" sldId="306"/>
        </pc:sldMkLst>
        <pc:spChg chg="del mod">
          <ac:chgData name="HAROLD ENRIQUE FREYTE ZARTA" userId="8c06b7eb-628c-4ac1-b49f-b5f9ddcc6fd0" providerId="ADAL" clId="{3AB0BDDE-D93C-4B79-8B4C-BFB29F755240}" dt="2023-08-15T19:02:20.318" v="29" actId="478"/>
          <ac:spMkLst>
            <pc:docMk/>
            <pc:sldMk cId="2960730021" sldId="306"/>
            <ac:spMk id="4" creationId="{E1C94B6F-AA8E-2290-3E5B-808475133FD3}"/>
          </ac:spMkLst>
        </pc:spChg>
        <pc:picChg chg="add mod">
          <ac:chgData name="HAROLD ENRIQUE FREYTE ZARTA" userId="8c06b7eb-628c-4ac1-b49f-b5f9ddcc6fd0" providerId="ADAL" clId="{3AB0BDDE-D93C-4B79-8B4C-BFB29F755240}" dt="2023-08-15T19:02:59.213" v="36"/>
          <ac:picMkLst>
            <pc:docMk/>
            <pc:sldMk cId="2960730021" sldId="306"/>
            <ac:picMk id="2" creationId="{A0C8E319-9C68-96C9-39B7-EDF08D323B65}"/>
          </ac:picMkLst>
        </pc:picChg>
      </pc:sldChg>
      <pc:sldChg chg="addSp delSp modSp mod">
        <pc:chgData name="HAROLD ENRIQUE FREYTE ZARTA" userId="8c06b7eb-628c-4ac1-b49f-b5f9ddcc6fd0" providerId="ADAL" clId="{3AB0BDDE-D93C-4B79-8B4C-BFB29F755240}" dt="2023-08-15T19:03:31.642" v="40" actId="1582"/>
        <pc:sldMkLst>
          <pc:docMk/>
          <pc:sldMk cId="1679523348" sldId="307"/>
        </pc:sldMkLst>
        <pc:spChg chg="del mod">
          <ac:chgData name="HAROLD ENRIQUE FREYTE ZARTA" userId="8c06b7eb-628c-4ac1-b49f-b5f9ddcc6fd0" providerId="ADAL" clId="{3AB0BDDE-D93C-4B79-8B4C-BFB29F755240}" dt="2023-08-15T19:02:23.403" v="30" actId="478"/>
          <ac:spMkLst>
            <pc:docMk/>
            <pc:sldMk cId="1679523348" sldId="307"/>
            <ac:spMk id="4" creationId="{AF5DBDCB-90F0-C564-9BAC-3D8D5BAE9D22}"/>
          </ac:spMkLst>
        </pc:spChg>
        <pc:picChg chg="add del mod">
          <ac:chgData name="HAROLD ENRIQUE FREYTE ZARTA" userId="8c06b7eb-628c-4ac1-b49f-b5f9ddcc6fd0" providerId="ADAL" clId="{3AB0BDDE-D93C-4B79-8B4C-BFB29F755240}" dt="2023-08-15T19:02:57.695" v="35" actId="21"/>
          <ac:picMkLst>
            <pc:docMk/>
            <pc:sldMk cId="1679523348" sldId="307"/>
            <ac:picMk id="5" creationId="{CBD45D44-931C-ADCF-C44B-D45E17390D61}"/>
          </ac:picMkLst>
        </pc:picChg>
        <pc:picChg chg="add mod">
          <ac:chgData name="HAROLD ENRIQUE FREYTE ZARTA" userId="8c06b7eb-628c-4ac1-b49f-b5f9ddcc6fd0" providerId="ADAL" clId="{3AB0BDDE-D93C-4B79-8B4C-BFB29F755240}" dt="2023-08-15T19:03:31.642" v="40" actId="1582"/>
          <ac:picMkLst>
            <pc:docMk/>
            <pc:sldMk cId="1679523348" sldId="307"/>
            <ac:picMk id="7" creationId="{E3B9736C-94A6-16EC-5137-0B5E3F432805}"/>
          </ac:picMkLst>
        </pc:picChg>
      </pc:sldChg>
    </pc:docChg>
  </pc:docChgLst>
  <pc:docChgLst>
    <pc:chgData name="HAROLD ENRIQUE FREYTE ZARTA" userId="8c06b7eb-628c-4ac1-b49f-b5f9ddcc6fd0" providerId="ADAL" clId="{A75BA048-7DF0-48B8-9EF1-A6D120B8B1C0}"/>
    <pc:docChg chg="custSel addSld modSld">
      <pc:chgData name="HAROLD ENRIQUE FREYTE ZARTA" userId="8c06b7eb-628c-4ac1-b49f-b5f9ddcc6fd0" providerId="ADAL" clId="{A75BA048-7DF0-48B8-9EF1-A6D120B8B1C0}" dt="2023-08-15T21:56:53.575" v="59" actId="2890"/>
      <pc:docMkLst>
        <pc:docMk/>
      </pc:docMkLst>
      <pc:sldChg chg="modSp mod">
        <pc:chgData name="HAROLD ENRIQUE FREYTE ZARTA" userId="8c06b7eb-628c-4ac1-b49f-b5f9ddcc6fd0" providerId="ADAL" clId="{A75BA048-7DF0-48B8-9EF1-A6D120B8B1C0}" dt="2023-08-15T21:56:49.916" v="58" actId="1076"/>
        <pc:sldMkLst>
          <pc:docMk/>
          <pc:sldMk cId="3236962766" sldId="280"/>
        </pc:sldMkLst>
        <pc:spChg chg="mod">
          <ac:chgData name="HAROLD ENRIQUE FREYTE ZARTA" userId="8c06b7eb-628c-4ac1-b49f-b5f9ddcc6fd0" providerId="ADAL" clId="{A75BA048-7DF0-48B8-9EF1-A6D120B8B1C0}" dt="2023-08-15T21:56:49.916" v="58" actId="1076"/>
          <ac:spMkLst>
            <pc:docMk/>
            <pc:sldMk cId="3236962766" sldId="280"/>
            <ac:spMk id="4" creationId="{CC0137A2-88A6-F6AE-F534-0EE06D467C2D}"/>
          </ac:spMkLst>
        </pc:spChg>
      </pc:sldChg>
      <pc:sldChg chg="add">
        <pc:chgData name="HAROLD ENRIQUE FREYTE ZARTA" userId="8c06b7eb-628c-4ac1-b49f-b5f9ddcc6fd0" providerId="ADAL" clId="{A75BA048-7DF0-48B8-9EF1-A6D120B8B1C0}" dt="2023-08-15T21:56:53.575" v="59" actId="2890"/>
        <pc:sldMkLst>
          <pc:docMk/>
          <pc:sldMk cId="581975929" sldId="303"/>
        </pc:sldMkLst>
      </pc:sldChg>
    </pc:docChg>
  </pc:docChgLst>
  <pc:docChgLst>
    <pc:chgData name="HAROLD ENRIQUE FREYTE ZARTA" userId="8c06b7eb-628c-4ac1-b49f-b5f9ddcc6fd0" providerId="ADAL" clId="{6351ECDE-D4CB-4E4B-942A-41ADACFD4492}"/>
    <pc:docChg chg="custSel modSld">
      <pc:chgData name="HAROLD ENRIQUE FREYTE ZARTA" userId="8c06b7eb-628c-4ac1-b49f-b5f9ddcc6fd0" providerId="ADAL" clId="{6351ECDE-D4CB-4E4B-942A-41ADACFD4492}" dt="2024-02-07T19:55:52.854" v="75" actId="20577"/>
      <pc:docMkLst>
        <pc:docMk/>
      </pc:docMkLst>
      <pc:sldChg chg="modSp mod">
        <pc:chgData name="HAROLD ENRIQUE FREYTE ZARTA" userId="8c06b7eb-628c-4ac1-b49f-b5f9ddcc6fd0" providerId="ADAL" clId="{6351ECDE-D4CB-4E4B-942A-41ADACFD4492}" dt="2024-02-07T19:51:09.950" v="40" actId="20577"/>
        <pc:sldMkLst>
          <pc:docMk/>
          <pc:sldMk cId="3236962766" sldId="280"/>
        </pc:sldMkLst>
        <pc:spChg chg="mod">
          <ac:chgData name="HAROLD ENRIQUE FREYTE ZARTA" userId="8c06b7eb-628c-4ac1-b49f-b5f9ddcc6fd0" providerId="ADAL" clId="{6351ECDE-D4CB-4E4B-942A-41ADACFD4492}" dt="2024-02-07T19:51:09.950" v="40" actId="20577"/>
          <ac:spMkLst>
            <pc:docMk/>
            <pc:sldMk cId="3236962766" sldId="280"/>
            <ac:spMk id="4" creationId="{CC0137A2-88A6-F6AE-F534-0EE06D467C2D}"/>
          </ac:spMkLst>
        </pc:spChg>
      </pc:sldChg>
      <pc:sldChg chg="modSp mod">
        <pc:chgData name="HAROLD ENRIQUE FREYTE ZARTA" userId="8c06b7eb-628c-4ac1-b49f-b5f9ddcc6fd0" providerId="ADAL" clId="{6351ECDE-D4CB-4E4B-942A-41ADACFD4492}" dt="2024-02-07T19:55:40.900" v="64" actId="14100"/>
        <pc:sldMkLst>
          <pc:docMk/>
          <pc:sldMk cId="581975929" sldId="303"/>
        </pc:sldMkLst>
        <pc:picChg chg="mod">
          <ac:chgData name="HAROLD ENRIQUE FREYTE ZARTA" userId="8c06b7eb-628c-4ac1-b49f-b5f9ddcc6fd0" providerId="ADAL" clId="{6351ECDE-D4CB-4E4B-942A-41ADACFD4492}" dt="2024-02-07T19:55:29.380" v="59" actId="14100"/>
          <ac:picMkLst>
            <pc:docMk/>
            <pc:sldMk cId="581975929" sldId="303"/>
            <ac:picMk id="7" creationId="{32DB3F10-6182-D609-8AA8-7BB122385BB5}"/>
          </ac:picMkLst>
        </pc:picChg>
        <pc:picChg chg="mod">
          <ac:chgData name="HAROLD ENRIQUE FREYTE ZARTA" userId="8c06b7eb-628c-4ac1-b49f-b5f9ddcc6fd0" providerId="ADAL" clId="{6351ECDE-D4CB-4E4B-942A-41ADACFD4492}" dt="2024-02-07T19:55:34.556" v="62" actId="1076"/>
          <ac:picMkLst>
            <pc:docMk/>
            <pc:sldMk cId="581975929" sldId="303"/>
            <ac:picMk id="9" creationId="{71CA4E20-9620-CA68-9041-6790F7707DCB}"/>
          </ac:picMkLst>
        </pc:picChg>
        <pc:picChg chg="mod">
          <ac:chgData name="HAROLD ENRIQUE FREYTE ZARTA" userId="8c06b7eb-628c-4ac1-b49f-b5f9ddcc6fd0" providerId="ADAL" clId="{6351ECDE-D4CB-4E4B-942A-41ADACFD4492}" dt="2024-02-07T19:55:40.900" v="64" actId="14100"/>
          <ac:picMkLst>
            <pc:docMk/>
            <pc:sldMk cId="581975929" sldId="303"/>
            <ac:picMk id="11" creationId="{7CE72043-C1A9-EE64-1960-38CF14B0317A}"/>
          </ac:picMkLst>
        </pc:picChg>
      </pc:sldChg>
      <pc:sldChg chg="addSp delSp modSp mod">
        <pc:chgData name="HAROLD ENRIQUE FREYTE ZARTA" userId="8c06b7eb-628c-4ac1-b49f-b5f9ddcc6fd0" providerId="ADAL" clId="{6351ECDE-D4CB-4E4B-942A-41ADACFD4492}" dt="2024-02-07T19:53:50.133" v="54" actId="1076"/>
        <pc:sldMkLst>
          <pc:docMk/>
          <pc:sldMk cId="188386105" sldId="307"/>
        </pc:sldMkLst>
        <pc:picChg chg="add del mod">
          <ac:chgData name="HAROLD ENRIQUE FREYTE ZARTA" userId="8c06b7eb-628c-4ac1-b49f-b5f9ddcc6fd0" providerId="ADAL" clId="{6351ECDE-D4CB-4E4B-942A-41ADACFD4492}" dt="2024-02-07T19:52:35.944" v="46" actId="478"/>
          <ac:picMkLst>
            <pc:docMk/>
            <pc:sldMk cId="188386105" sldId="307"/>
            <ac:picMk id="3" creationId="{A241B774-B813-5DF4-513F-1E54E49701EF}"/>
          </ac:picMkLst>
        </pc:picChg>
        <pc:picChg chg="del">
          <ac:chgData name="HAROLD ENRIQUE FREYTE ZARTA" userId="8c06b7eb-628c-4ac1-b49f-b5f9ddcc6fd0" providerId="ADAL" clId="{6351ECDE-D4CB-4E4B-942A-41ADACFD4492}" dt="2024-02-07T19:52:27.736" v="42" actId="478"/>
          <ac:picMkLst>
            <pc:docMk/>
            <pc:sldMk cId="188386105" sldId="307"/>
            <ac:picMk id="6" creationId="{2BF2A2C3-89B1-09F6-BA9A-09119721E714}"/>
          </ac:picMkLst>
        </pc:picChg>
        <pc:picChg chg="del">
          <ac:chgData name="HAROLD ENRIQUE FREYTE ZARTA" userId="8c06b7eb-628c-4ac1-b49f-b5f9ddcc6fd0" providerId="ADAL" clId="{6351ECDE-D4CB-4E4B-942A-41ADACFD4492}" dt="2024-02-07T19:52:26.746" v="41" actId="478"/>
          <ac:picMkLst>
            <pc:docMk/>
            <pc:sldMk cId="188386105" sldId="307"/>
            <ac:picMk id="7" creationId="{BBFDAE04-15A1-18B2-D74E-41D8D40314F1}"/>
          </ac:picMkLst>
        </pc:picChg>
        <pc:picChg chg="add mod">
          <ac:chgData name="HAROLD ENRIQUE FREYTE ZARTA" userId="8c06b7eb-628c-4ac1-b49f-b5f9ddcc6fd0" providerId="ADAL" clId="{6351ECDE-D4CB-4E4B-942A-41ADACFD4492}" dt="2024-02-07T19:53:25.956" v="49" actId="1076"/>
          <ac:picMkLst>
            <pc:docMk/>
            <pc:sldMk cId="188386105" sldId="307"/>
            <ac:picMk id="8" creationId="{47B039B3-7809-FBA4-3C77-0172A9340287}"/>
          </ac:picMkLst>
        </pc:picChg>
        <pc:picChg chg="add mod">
          <ac:chgData name="HAROLD ENRIQUE FREYTE ZARTA" userId="8c06b7eb-628c-4ac1-b49f-b5f9ddcc6fd0" providerId="ADAL" clId="{6351ECDE-D4CB-4E4B-942A-41ADACFD4492}" dt="2024-02-07T19:53:50.133" v="54" actId="1076"/>
          <ac:picMkLst>
            <pc:docMk/>
            <pc:sldMk cId="188386105" sldId="307"/>
            <ac:picMk id="10" creationId="{77271683-01AD-B8A2-4E88-A50644251AE9}"/>
          </ac:picMkLst>
        </pc:picChg>
      </pc:sldChg>
      <pc:sldChg chg="modSp mod">
        <pc:chgData name="HAROLD ENRIQUE FREYTE ZARTA" userId="8c06b7eb-628c-4ac1-b49f-b5f9ddcc6fd0" providerId="ADAL" clId="{6351ECDE-D4CB-4E4B-942A-41ADACFD4492}" dt="2024-02-07T19:54:49.459" v="55" actId="113"/>
        <pc:sldMkLst>
          <pc:docMk/>
          <pc:sldMk cId="454265620" sldId="308"/>
        </pc:sldMkLst>
        <pc:spChg chg="mod">
          <ac:chgData name="HAROLD ENRIQUE FREYTE ZARTA" userId="8c06b7eb-628c-4ac1-b49f-b5f9ddcc6fd0" providerId="ADAL" clId="{6351ECDE-D4CB-4E4B-942A-41ADACFD4492}" dt="2024-02-07T19:54:49.459" v="55" actId="113"/>
          <ac:spMkLst>
            <pc:docMk/>
            <pc:sldMk cId="454265620" sldId="308"/>
            <ac:spMk id="2" creationId="{3112FD95-3311-CC29-EA6F-73C10D1AC37C}"/>
          </ac:spMkLst>
        </pc:spChg>
      </pc:sldChg>
      <pc:sldChg chg="modSp mod">
        <pc:chgData name="HAROLD ENRIQUE FREYTE ZARTA" userId="8c06b7eb-628c-4ac1-b49f-b5f9ddcc6fd0" providerId="ADAL" clId="{6351ECDE-D4CB-4E4B-942A-41ADACFD4492}" dt="2024-02-07T19:55:52.854" v="75" actId="20577"/>
        <pc:sldMkLst>
          <pc:docMk/>
          <pc:sldMk cId="777823566" sldId="309"/>
        </pc:sldMkLst>
        <pc:spChg chg="mod">
          <ac:chgData name="HAROLD ENRIQUE FREYTE ZARTA" userId="8c06b7eb-628c-4ac1-b49f-b5f9ddcc6fd0" providerId="ADAL" clId="{6351ECDE-D4CB-4E4B-942A-41ADACFD4492}" dt="2024-02-07T19:55:52.854" v="75" actId="20577"/>
          <ac:spMkLst>
            <pc:docMk/>
            <pc:sldMk cId="777823566" sldId="309"/>
            <ac:spMk id="4" creationId="{CC0137A2-88A6-F6AE-F534-0EE06D467C2D}"/>
          </ac:spMkLst>
        </pc:spChg>
      </pc:sldChg>
    </pc:docChg>
  </pc:docChgLst>
  <pc:docChgLst>
    <pc:chgData name="HAROLD ENRIQUE FREYTE ZARTA" userId="8c06b7eb-628c-4ac1-b49f-b5f9ddcc6fd0" providerId="ADAL" clId="{76070DB2-E377-4F9F-834E-13889F9B6036}"/>
    <pc:docChg chg="undo custSel addSld delSld modSld">
      <pc:chgData name="HAROLD ENRIQUE FREYTE ZARTA" userId="8c06b7eb-628c-4ac1-b49f-b5f9ddcc6fd0" providerId="ADAL" clId="{76070DB2-E377-4F9F-834E-13889F9B6036}" dt="2023-08-16T10:57:26.935" v="2909" actId="20577"/>
      <pc:docMkLst>
        <pc:docMk/>
      </pc:docMkLst>
      <pc:sldChg chg="addSp delSp modSp mod">
        <pc:chgData name="HAROLD ENRIQUE FREYTE ZARTA" userId="8c06b7eb-628c-4ac1-b49f-b5f9ddcc6fd0" providerId="ADAL" clId="{76070DB2-E377-4F9F-834E-13889F9B6036}" dt="2023-08-16T10:46:04.585" v="2065" actId="20577"/>
        <pc:sldMkLst>
          <pc:docMk/>
          <pc:sldMk cId="3236962766" sldId="280"/>
        </pc:sldMkLst>
        <pc:spChg chg="mod">
          <ac:chgData name="HAROLD ENRIQUE FREYTE ZARTA" userId="8c06b7eb-628c-4ac1-b49f-b5f9ddcc6fd0" providerId="ADAL" clId="{76070DB2-E377-4F9F-834E-13889F9B6036}" dt="2023-08-16T10:46:04.585" v="2065" actId="20577"/>
          <ac:spMkLst>
            <pc:docMk/>
            <pc:sldMk cId="3236962766" sldId="280"/>
            <ac:spMk id="4" creationId="{CC0137A2-88A6-F6AE-F534-0EE06D467C2D}"/>
          </ac:spMkLst>
        </pc:spChg>
        <pc:picChg chg="add del">
          <ac:chgData name="HAROLD ENRIQUE FREYTE ZARTA" userId="8c06b7eb-628c-4ac1-b49f-b5f9ddcc6fd0" providerId="ADAL" clId="{76070DB2-E377-4F9F-834E-13889F9B6036}" dt="2023-08-16T02:20:43.493" v="623" actId="478"/>
          <ac:picMkLst>
            <pc:docMk/>
            <pc:sldMk cId="3236962766" sldId="280"/>
            <ac:picMk id="3" creationId="{137F604E-B9EC-89D7-C221-7A1AF1CFE33C}"/>
          </ac:picMkLst>
        </pc:picChg>
      </pc:sldChg>
      <pc:sldChg chg="del">
        <pc:chgData name="HAROLD ENRIQUE FREYTE ZARTA" userId="8c06b7eb-628c-4ac1-b49f-b5f9ddcc6fd0" providerId="ADAL" clId="{76070DB2-E377-4F9F-834E-13889F9B6036}" dt="2023-08-15T21:28:37.616" v="5" actId="47"/>
        <pc:sldMkLst>
          <pc:docMk/>
          <pc:sldMk cId="2908115750" sldId="282"/>
        </pc:sldMkLst>
      </pc:sldChg>
      <pc:sldChg chg="del">
        <pc:chgData name="HAROLD ENRIQUE FREYTE ZARTA" userId="8c06b7eb-628c-4ac1-b49f-b5f9ddcc6fd0" providerId="ADAL" clId="{76070DB2-E377-4F9F-834E-13889F9B6036}" dt="2023-08-15T21:28:02.981" v="4" actId="47"/>
        <pc:sldMkLst>
          <pc:docMk/>
          <pc:sldMk cId="3126726120" sldId="285"/>
        </pc:sldMkLst>
      </pc:sldChg>
      <pc:sldChg chg="del">
        <pc:chgData name="HAROLD ENRIQUE FREYTE ZARTA" userId="8c06b7eb-628c-4ac1-b49f-b5f9ddcc6fd0" providerId="ADAL" clId="{76070DB2-E377-4F9F-834E-13889F9B6036}" dt="2023-08-15T21:28:00.855" v="1" actId="47"/>
        <pc:sldMkLst>
          <pc:docMk/>
          <pc:sldMk cId="3471998104" sldId="290"/>
        </pc:sldMkLst>
      </pc:sldChg>
      <pc:sldChg chg="del">
        <pc:chgData name="HAROLD ENRIQUE FREYTE ZARTA" userId="8c06b7eb-628c-4ac1-b49f-b5f9ddcc6fd0" providerId="ADAL" clId="{76070DB2-E377-4F9F-834E-13889F9B6036}" dt="2023-08-15T21:28:02.346" v="3" actId="47"/>
        <pc:sldMkLst>
          <pc:docMk/>
          <pc:sldMk cId="826106067" sldId="299"/>
        </pc:sldMkLst>
      </pc:sldChg>
      <pc:sldChg chg="del">
        <pc:chgData name="HAROLD ENRIQUE FREYTE ZARTA" userId="8c06b7eb-628c-4ac1-b49f-b5f9ddcc6fd0" providerId="ADAL" clId="{76070DB2-E377-4F9F-834E-13889F9B6036}" dt="2023-08-15T21:28:01.591" v="2" actId="47"/>
        <pc:sldMkLst>
          <pc:docMk/>
          <pc:sldMk cId="1330114823" sldId="300"/>
        </pc:sldMkLst>
      </pc:sldChg>
      <pc:sldChg chg="del">
        <pc:chgData name="HAROLD ENRIQUE FREYTE ZARTA" userId="8c06b7eb-628c-4ac1-b49f-b5f9ddcc6fd0" providerId="ADAL" clId="{76070DB2-E377-4F9F-834E-13889F9B6036}" dt="2023-08-15T21:28:52.166" v="6" actId="47"/>
        <pc:sldMkLst>
          <pc:docMk/>
          <pc:sldMk cId="3592931510" sldId="301"/>
        </pc:sldMkLst>
      </pc:sldChg>
      <pc:sldChg chg="addSp delSp modSp mod setBg">
        <pc:chgData name="HAROLD ENRIQUE FREYTE ZARTA" userId="8c06b7eb-628c-4ac1-b49f-b5f9ddcc6fd0" providerId="ADAL" clId="{76070DB2-E377-4F9F-834E-13889F9B6036}" dt="2023-08-16T10:54:04.179" v="2580" actId="1582"/>
        <pc:sldMkLst>
          <pc:docMk/>
          <pc:sldMk cId="581975929" sldId="303"/>
        </pc:sldMkLst>
        <pc:spChg chg="add del mod">
          <ac:chgData name="HAROLD ENRIQUE FREYTE ZARTA" userId="8c06b7eb-628c-4ac1-b49f-b5f9ddcc6fd0" providerId="ADAL" clId="{76070DB2-E377-4F9F-834E-13889F9B6036}" dt="2023-08-16T10:50:00.022" v="2552" actId="478"/>
          <ac:spMkLst>
            <pc:docMk/>
            <pc:sldMk cId="581975929" sldId="303"/>
            <ac:spMk id="3" creationId="{8A0ECC73-AB84-690B-6A7C-6DD3D650AC6F}"/>
          </ac:spMkLst>
        </pc:spChg>
        <pc:spChg chg="del mod">
          <ac:chgData name="HAROLD ENRIQUE FREYTE ZARTA" userId="8c06b7eb-628c-4ac1-b49f-b5f9ddcc6fd0" providerId="ADAL" clId="{76070DB2-E377-4F9F-834E-13889F9B6036}" dt="2023-08-16T10:49:57.725" v="2551" actId="478"/>
          <ac:spMkLst>
            <pc:docMk/>
            <pc:sldMk cId="581975929" sldId="303"/>
            <ac:spMk id="4" creationId="{CC0137A2-88A6-F6AE-F534-0EE06D467C2D}"/>
          </ac:spMkLst>
        </pc:spChg>
        <pc:spChg chg="mod">
          <ac:chgData name="HAROLD ENRIQUE FREYTE ZARTA" userId="8c06b7eb-628c-4ac1-b49f-b5f9ddcc6fd0" providerId="ADAL" clId="{76070DB2-E377-4F9F-834E-13889F9B6036}" dt="2023-08-16T10:53:33.162" v="2571" actId="26606"/>
          <ac:spMkLst>
            <pc:docMk/>
            <pc:sldMk cId="581975929" sldId="303"/>
            <ac:spMk id="5" creationId="{1283BED2-6641-6B3B-C34F-772F264A973F}"/>
          </ac:spMkLst>
        </pc:spChg>
        <pc:spChg chg="add">
          <ac:chgData name="HAROLD ENRIQUE FREYTE ZARTA" userId="8c06b7eb-628c-4ac1-b49f-b5f9ddcc6fd0" providerId="ADAL" clId="{76070DB2-E377-4F9F-834E-13889F9B6036}" dt="2023-08-16T10:53:33.162" v="2571" actId="26606"/>
          <ac:spMkLst>
            <pc:docMk/>
            <pc:sldMk cId="581975929" sldId="303"/>
            <ac:spMk id="18" creationId="{398F3DEE-0E56-499F-AFAE-C2DA7C2C815B}"/>
          </ac:spMkLst>
        </pc:spChg>
        <pc:spChg chg="add">
          <ac:chgData name="HAROLD ENRIQUE FREYTE ZARTA" userId="8c06b7eb-628c-4ac1-b49f-b5f9ddcc6fd0" providerId="ADAL" clId="{76070DB2-E377-4F9F-834E-13889F9B6036}" dt="2023-08-16T10:53:33.162" v="2571" actId="26606"/>
          <ac:spMkLst>
            <pc:docMk/>
            <pc:sldMk cId="581975929" sldId="303"/>
            <ac:spMk id="20" creationId="{E85CCF60-79A2-440A-86A2-1A64A59F7B5C}"/>
          </ac:spMkLst>
        </pc:spChg>
        <pc:spChg chg="add">
          <ac:chgData name="HAROLD ENRIQUE FREYTE ZARTA" userId="8c06b7eb-628c-4ac1-b49f-b5f9ddcc6fd0" providerId="ADAL" clId="{76070DB2-E377-4F9F-834E-13889F9B6036}" dt="2023-08-16T10:53:33.162" v="2571" actId="26606"/>
          <ac:spMkLst>
            <pc:docMk/>
            <pc:sldMk cId="581975929" sldId="303"/>
            <ac:spMk id="22" creationId="{3F2162BA-EECD-43E0-99D9-C00B19482E50}"/>
          </ac:spMkLst>
        </pc:spChg>
        <pc:spChg chg="add">
          <ac:chgData name="HAROLD ENRIQUE FREYTE ZARTA" userId="8c06b7eb-628c-4ac1-b49f-b5f9ddcc6fd0" providerId="ADAL" clId="{76070DB2-E377-4F9F-834E-13889F9B6036}" dt="2023-08-16T10:53:33.162" v="2571" actId="26606"/>
          <ac:spMkLst>
            <pc:docMk/>
            <pc:sldMk cId="581975929" sldId="303"/>
            <ac:spMk id="24" creationId="{160DB805-F71F-46BB-A8CC-74F6D8306F98}"/>
          </ac:spMkLst>
        </pc:spChg>
        <pc:spChg chg="add">
          <ac:chgData name="HAROLD ENRIQUE FREYTE ZARTA" userId="8c06b7eb-628c-4ac1-b49f-b5f9ddcc6fd0" providerId="ADAL" clId="{76070DB2-E377-4F9F-834E-13889F9B6036}" dt="2023-08-16T10:53:33.162" v="2571" actId="26606"/>
          <ac:spMkLst>
            <pc:docMk/>
            <pc:sldMk cId="581975929" sldId="303"/>
            <ac:spMk id="26" creationId="{6F91054C-3439-420E-88EB-F0A5637EC5C4}"/>
          </ac:spMkLst>
        </pc:spChg>
        <pc:picChg chg="add mod">
          <ac:chgData name="HAROLD ENRIQUE FREYTE ZARTA" userId="8c06b7eb-628c-4ac1-b49f-b5f9ddcc6fd0" providerId="ADAL" clId="{76070DB2-E377-4F9F-834E-13889F9B6036}" dt="2023-08-16T10:53:48.581" v="2575" actId="1582"/>
          <ac:picMkLst>
            <pc:docMk/>
            <pc:sldMk cId="581975929" sldId="303"/>
            <ac:picMk id="7" creationId="{32DB3F10-6182-D609-8AA8-7BB122385BB5}"/>
          </ac:picMkLst>
        </pc:picChg>
        <pc:picChg chg="add mod">
          <ac:chgData name="HAROLD ENRIQUE FREYTE ZARTA" userId="8c06b7eb-628c-4ac1-b49f-b5f9ddcc6fd0" providerId="ADAL" clId="{76070DB2-E377-4F9F-834E-13889F9B6036}" dt="2023-08-16T10:53:59.463" v="2579" actId="1582"/>
          <ac:picMkLst>
            <pc:docMk/>
            <pc:sldMk cId="581975929" sldId="303"/>
            <ac:picMk id="9" creationId="{71CA4E20-9620-CA68-9041-6790F7707DCB}"/>
          </ac:picMkLst>
        </pc:picChg>
        <pc:picChg chg="add mod ord">
          <ac:chgData name="HAROLD ENRIQUE FREYTE ZARTA" userId="8c06b7eb-628c-4ac1-b49f-b5f9ddcc6fd0" providerId="ADAL" clId="{76070DB2-E377-4F9F-834E-13889F9B6036}" dt="2023-08-16T10:54:04.179" v="2580" actId="1582"/>
          <ac:picMkLst>
            <pc:docMk/>
            <pc:sldMk cId="581975929" sldId="303"/>
            <ac:picMk id="11" creationId="{7CE72043-C1A9-EE64-1960-38CF14B0317A}"/>
          </ac:picMkLst>
        </pc:picChg>
        <pc:picChg chg="add mod ord">
          <ac:chgData name="HAROLD ENRIQUE FREYTE ZARTA" userId="8c06b7eb-628c-4ac1-b49f-b5f9ddcc6fd0" providerId="ADAL" clId="{76070DB2-E377-4F9F-834E-13889F9B6036}" dt="2023-08-16T10:53:37.150" v="2572" actId="1076"/>
          <ac:picMkLst>
            <pc:docMk/>
            <pc:sldMk cId="581975929" sldId="303"/>
            <ac:picMk id="13" creationId="{50A1E956-B9F6-8382-B66F-AC7B2741DE45}"/>
          </ac:picMkLst>
        </pc:picChg>
      </pc:sldChg>
      <pc:sldChg chg="del">
        <pc:chgData name="HAROLD ENRIQUE FREYTE ZARTA" userId="8c06b7eb-628c-4ac1-b49f-b5f9ddcc6fd0" providerId="ADAL" clId="{76070DB2-E377-4F9F-834E-13889F9B6036}" dt="2023-08-15T21:28:53.672" v="7" actId="47"/>
        <pc:sldMkLst>
          <pc:docMk/>
          <pc:sldMk cId="2650973477" sldId="303"/>
        </pc:sldMkLst>
      </pc:sldChg>
      <pc:sldChg chg="del">
        <pc:chgData name="HAROLD ENRIQUE FREYTE ZARTA" userId="8c06b7eb-628c-4ac1-b49f-b5f9ddcc6fd0" providerId="ADAL" clId="{76070DB2-E377-4F9F-834E-13889F9B6036}" dt="2023-08-15T21:27:55.804" v="0" actId="47"/>
        <pc:sldMkLst>
          <pc:docMk/>
          <pc:sldMk cId="1859537073" sldId="304"/>
        </pc:sldMkLst>
      </pc:sldChg>
      <pc:sldChg chg="addSp delSp modSp add mod setBg">
        <pc:chgData name="HAROLD ENRIQUE FREYTE ZARTA" userId="8c06b7eb-628c-4ac1-b49f-b5f9ddcc6fd0" providerId="ADAL" clId="{76070DB2-E377-4F9F-834E-13889F9B6036}" dt="2023-08-15T23:08:10.598" v="238" actId="14100"/>
        <pc:sldMkLst>
          <pc:docMk/>
          <pc:sldMk cId="2601753458" sldId="304"/>
        </pc:sldMkLst>
        <pc:spChg chg="mod">
          <ac:chgData name="HAROLD ENRIQUE FREYTE ZARTA" userId="8c06b7eb-628c-4ac1-b49f-b5f9ddcc6fd0" providerId="ADAL" clId="{76070DB2-E377-4F9F-834E-13889F9B6036}" dt="2023-08-15T23:08:06.493" v="236" actId="14100"/>
          <ac:spMkLst>
            <pc:docMk/>
            <pc:sldMk cId="2601753458" sldId="304"/>
            <ac:spMk id="4" creationId="{CC0137A2-88A6-F6AE-F534-0EE06D467C2D}"/>
          </ac:spMkLst>
        </pc:spChg>
        <pc:spChg chg="mod">
          <ac:chgData name="HAROLD ENRIQUE FREYTE ZARTA" userId="8c06b7eb-628c-4ac1-b49f-b5f9ddcc6fd0" providerId="ADAL" clId="{76070DB2-E377-4F9F-834E-13889F9B6036}" dt="2023-08-15T23:08:00.263" v="234" actId="26606"/>
          <ac:spMkLst>
            <pc:docMk/>
            <pc:sldMk cId="2601753458" sldId="304"/>
            <ac:spMk id="5" creationId="{1283BED2-6641-6B3B-C34F-772F264A973F}"/>
          </ac:spMkLst>
        </pc:spChg>
        <pc:spChg chg="add del">
          <ac:chgData name="HAROLD ENRIQUE FREYTE ZARTA" userId="8c06b7eb-628c-4ac1-b49f-b5f9ddcc6fd0" providerId="ADAL" clId="{76070DB2-E377-4F9F-834E-13889F9B6036}" dt="2023-08-15T23:08:00.263" v="234" actId="26606"/>
          <ac:spMkLst>
            <pc:docMk/>
            <pc:sldMk cId="2601753458" sldId="304"/>
            <ac:spMk id="10" creationId="{06DA9DF9-31F7-4056-B42E-878CC92417B8}"/>
          </ac:spMkLst>
        </pc:spChg>
        <pc:picChg chg="add mod">
          <ac:chgData name="HAROLD ENRIQUE FREYTE ZARTA" userId="8c06b7eb-628c-4ac1-b49f-b5f9ddcc6fd0" providerId="ADAL" clId="{76070DB2-E377-4F9F-834E-13889F9B6036}" dt="2023-08-15T23:08:10.598" v="238" actId="14100"/>
          <ac:picMkLst>
            <pc:docMk/>
            <pc:sldMk cId="2601753458" sldId="304"/>
            <ac:picMk id="3" creationId="{169AB67D-291F-2B7E-635F-54D39881BB52}"/>
          </ac:picMkLst>
        </pc:picChg>
      </pc:sldChg>
      <pc:sldChg chg="del">
        <pc:chgData name="HAROLD ENRIQUE FREYTE ZARTA" userId="8c06b7eb-628c-4ac1-b49f-b5f9ddcc6fd0" providerId="ADAL" clId="{76070DB2-E377-4F9F-834E-13889F9B6036}" dt="2023-08-15T21:28:56.222" v="8" actId="47"/>
        <pc:sldMkLst>
          <pc:docMk/>
          <pc:sldMk cId="839921801" sldId="305"/>
        </pc:sldMkLst>
      </pc:sldChg>
      <pc:sldChg chg="addSp delSp modSp add mod modNotesTx">
        <pc:chgData name="HAROLD ENRIQUE FREYTE ZARTA" userId="8c06b7eb-628c-4ac1-b49f-b5f9ddcc6fd0" providerId="ADAL" clId="{76070DB2-E377-4F9F-834E-13889F9B6036}" dt="2023-08-16T10:57:26.935" v="2909" actId="20577"/>
        <pc:sldMkLst>
          <pc:docMk/>
          <pc:sldMk cId="3629335237" sldId="305"/>
        </pc:sldMkLst>
        <pc:spChg chg="add del">
          <ac:chgData name="HAROLD ENRIQUE FREYTE ZARTA" userId="8c06b7eb-628c-4ac1-b49f-b5f9ddcc6fd0" providerId="ADAL" clId="{76070DB2-E377-4F9F-834E-13889F9B6036}" dt="2023-08-15T23:26:58.040" v="255"/>
          <ac:spMkLst>
            <pc:docMk/>
            <pc:sldMk cId="3629335237" sldId="305"/>
            <ac:spMk id="2" creationId="{690E9875-BD5E-9423-8068-A84211F31EFC}"/>
          </ac:spMkLst>
        </pc:spChg>
        <pc:spChg chg="mod">
          <ac:chgData name="HAROLD ENRIQUE FREYTE ZARTA" userId="8c06b7eb-628c-4ac1-b49f-b5f9ddcc6fd0" providerId="ADAL" clId="{76070DB2-E377-4F9F-834E-13889F9B6036}" dt="2023-08-15T23:29:17.944" v="309" actId="1076"/>
          <ac:spMkLst>
            <pc:docMk/>
            <pc:sldMk cId="3629335237" sldId="305"/>
            <ac:spMk id="4" creationId="{CC0137A2-88A6-F6AE-F534-0EE06D467C2D}"/>
          </ac:spMkLst>
        </pc:spChg>
        <pc:spChg chg="add del">
          <ac:chgData name="HAROLD ENRIQUE FREYTE ZARTA" userId="8c06b7eb-628c-4ac1-b49f-b5f9ddcc6fd0" providerId="ADAL" clId="{76070DB2-E377-4F9F-834E-13889F9B6036}" dt="2023-08-15T23:27:04.616" v="257"/>
          <ac:spMkLst>
            <pc:docMk/>
            <pc:sldMk cId="3629335237" sldId="305"/>
            <ac:spMk id="6" creationId="{4E018508-93BC-EE0F-88AD-85BA61E66BBE}"/>
          </ac:spMkLst>
        </pc:spChg>
        <pc:spChg chg="add del">
          <ac:chgData name="HAROLD ENRIQUE FREYTE ZARTA" userId="8c06b7eb-628c-4ac1-b49f-b5f9ddcc6fd0" providerId="ADAL" clId="{76070DB2-E377-4F9F-834E-13889F9B6036}" dt="2023-08-15T23:27:12.644" v="262"/>
          <ac:spMkLst>
            <pc:docMk/>
            <pc:sldMk cId="3629335237" sldId="305"/>
            <ac:spMk id="7" creationId="{1F5A2083-B788-3B9A-0619-16B792131283}"/>
          </ac:spMkLst>
        </pc:spChg>
        <pc:spChg chg="add del">
          <ac:chgData name="HAROLD ENRIQUE FREYTE ZARTA" userId="8c06b7eb-628c-4ac1-b49f-b5f9ddcc6fd0" providerId="ADAL" clId="{76070DB2-E377-4F9F-834E-13889F9B6036}" dt="2023-08-15T23:27:19.589" v="264"/>
          <ac:spMkLst>
            <pc:docMk/>
            <pc:sldMk cId="3629335237" sldId="305"/>
            <ac:spMk id="8" creationId="{7EC33F46-1187-E574-90D9-3025329D9B16}"/>
          </ac:spMkLst>
        </pc:spChg>
        <pc:picChg chg="add mod">
          <ac:chgData name="HAROLD ENRIQUE FREYTE ZARTA" userId="8c06b7eb-628c-4ac1-b49f-b5f9ddcc6fd0" providerId="ADAL" clId="{76070DB2-E377-4F9F-834E-13889F9B6036}" dt="2023-08-16T02:11:28.835" v="312" actId="1582"/>
          <ac:picMkLst>
            <pc:docMk/>
            <pc:sldMk cId="3629335237" sldId="305"/>
            <ac:picMk id="6" creationId="{B7C9927C-47B8-D392-9FBA-420801461CED}"/>
          </ac:picMkLst>
        </pc:picChg>
      </pc:sldChg>
      <pc:sldChg chg="delSp modSp add mod">
        <pc:chgData name="HAROLD ENRIQUE FREYTE ZARTA" userId="8c06b7eb-628c-4ac1-b49f-b5f9ddcc6fd0" providerId="ADAL" clId="{76070DB2-E377-4F9F-834E-13889F9B6036}" dt="2023-08-16T10:56:35.497" v="2772" actId="1076"/>
        <pc:sldMkLst>
          <pc:docMk/>
          <pc:sldMk cId="1169462582" sldId="306"/>
        </pc:sldMkLst>
        <pc:spChg chg="mod">
          <ac:chgData name="HAROLD ENRIQUE FREYTE ZARTA" userId="8c06b7eb-628c-4ac1-b49f-b5f9ddcc6fd0" providerId="ADAL" clId="{76070DB2-E377-4F9F-834E-13889F9B6036}" dt="2023-08-16T10:56:35.497" v="2772" actId="1076"/>
          <ac:spMkLst>
            <pc:docMk/>
            <pc:sldMk cId="1169462582" sldId="306"/>
            <ac:spMk id="4" creationId="{CC0137A2-88A6-F6AE-F534-0EE06D467C2D}"/>
          </ac:spMkLst>
        </pc:spChg>
        <pc:spChg chg="mod">
          <ac:chgData name="HAROLD ENRIQUE FREYTE ZARTA" userId="8c06b7eb-628c-4ac1-b49f-b5f9ddcc6fd0" providerId="ADAL" clId="{76070DB2-E377-4F9F-834E-13889F9B6036}" dt="2023-08-16T02:15:44.177" v="322" actId="20577"/>
          <ac:spMkLst>
            <pc:docMk/>
            <pc:sldMk cId="1169462582" sldId="306"/>
            <ac:spMk id="5" creationId="{1283BED2-6641-6B3B-C34F-772F264A973F}"/>
          </ac:spMkLst>
        </pc:spChg>
        <pc:picChg chg="del">
          <ac:chgData name="HAROLD ENRIQUE FREYTE ZARTA" userId="8c06b7eb-628c-4ac1-b49f-b5f9ddcc6fd0" providerId="ADAL" clId="{76070DB2-E377-4F9F-834E-13889F9B6036}" dt="2023-08-16T02:15:47.036" v="323" actId="478"/>
          <ac:picMkLst>
            <pc:docMk/>
            <pc:sldMk cId="1169462582" sldId="306"/>
            <ac:picMk id="3" creationId="{169AB67D-291F-2B7E-635F-54D39881BB52}"/>
          </ac:picMkLst>
        </pc:picChg>
        <pc:picChg chg="del">
          <ac:chgData name="HAROLD ENRIQUE FREYTE ZARTA" userId="8c06b7eb-628c-4ac1-b49f-b5f9ddcc6fd0" providerId="ADAL" clId="{76070DB2-E377-4F9F-834E-13889F9B6036}" dt="2023-08-16T02:15:49.093" v="324" actId="478"/>
          <ac:picMkLst>
            <pc:docMk/>
            <pc:sldMk cId="1169462582" sldId="306"/>
            <ac:picMk id="6" creationId="{B7C9927C-47B8-D392-9FBA-420801461CED}"/>
          </ac:picMkLst>
        </pc:picChg>
      </pc:sldChg>
      <pc:sldChg chg="del">
        <pc:chgData name="HAROLD ENRIQUE FREYTE ZARTA" userId="8c06b7eb-628c-4ac1-b49f-b5f9ddcc6fd0" providerId="ADAL" clId="{76070DB2-E377-4F9F-834E-13889F9B6036}" dt="2023-08-15T21:28:57.527" v="9" actId="47"/>
        <pc:sldMkLst>
          <pc:docMk/>
          <pc:sldMk cId="2960730021" sldId="306"/>
        </pc:sldMkLst>
      </pc:sldChg>
      <pc:sldChg chg="addSp delSp modSp add mod">
        <pc:chgData name="HAROLD ENRIQUE FREYTE ZARTA" userId="8c06b7eb-628c-4ac1-b49f-b5f9ddcc6fd0" providerId="ADAL" clId="{76070DB2-E377-4F9F-834E-13889F9B6036}" dt="2023-08-16T10:36:27.045" v="776"/>
        <pc:sldMkLst>
          <pc:docMk/>
          <pc:sldMk cId="188386105" sldId="307"/>
        </pc:sldMkLst>
        <pc:spChg chg="add del mod">
          <ac:chgData name="HAROLD ENRIQUE FREYTE ZARTA" userId="8c06b7eb-628c-4ac1-b49f-b5f9ddcc6fd0" providerId="ADAL" clId="{76070DB2-E377-4F9F-834E-13889F9B6036}" dt="2023-08-16T10:35:53.246" v="767" actId="478"/>
          <ac:spMkLst>
            <pc:docMk/>
            <pc:sldMk cId="188386105" sldId="307"/>
            <ac:spMk id="3" creationId="{CE8CF1A5-2318-AAB0-09FD-858D356CD58E}"/>
          </ac:spMkLst>
        </pc:spChg>
        <pc:spChg chg="del">
          <ac:chgData name="HAROLD ENRIQUE FREYTE ZARTA" userId="8c06b7eb-628c-4ac1-b49f-b5f9ddcc6fd0" providerId="ADAL" clId="{76070DB2-E377-4F9F-834E-13889F9B6036}" dt="2023-08-16T10:35:50.211" v="766" actId="478"/>
          <ac:spMkLst>
            <pc:docMk/>
            <pc:sldMk cId="188386105" sldId="307"/>
            <ac:spMk id="4" creationId="{CC0137A2-88A6-F6AE-F534-0EE06D467C2D}"/>
          </ac:spMkLst>
        </pc:spChg>
        <pc:spChg chg="mod">
          <ac:chgData name="HAROLD ENRIQUE FREYTE ZARTA" userId="8c06b7eb-628c-4ac1-b49f-b5f9ddcc6fd0" providerId="ADAL" clId="{76070DB2-E377-4F9F-834E-13889F9B6036}" dt="2023-08-16T10:35:46.742" v="765" actId="20577"/>
          <ac:spMkLst>
            <pc:docMk/>
            <pc:sldMk cId="188386105" sldId="307"/>
            <ac:spMk id="5" creationId="{1283BED2-6641-6B3B-C34F-772F264A973F}"/>
          </ac:spMkLst>
        </pc:spChg>
        <pc:picChg chg="add mod">
          <ac:chgData name="HAROLD ENRIQUE FREYTE ZARTA" userId="8c06b7eb-628c-4ac1-b49f-b5f9ddcc6fd0" providerId="ADAL" clId="{76070DB2-E377-4F9F-834E-13889F9B6036}" dt="2023-08-16T10:36:27.045" v="776"/>
          <ac:picMkLst>
            <pc:docMk/>
            <pc:sldMk cId="188386105" sldId="307"/>
            <ac:picMk id="6" creationId="{2BF2A2C3-89B1-09F6-BA9A-09119721E714}"/>
          </ac:picMkLst>
        </pc:picChg>
        <pc:picChg chg="add mod">
          <ac:chgData name="HAROLD ENRIQUE FREYTE ZARTA" userId="8c06b7eb-628c-4ac1-b49f-b5f9ddcc6fd0" providerId="ADAL" clId="{76070DB2-E377-4F9F-834E-13889F9B6036}" dt="2023-08-16T10:36:27.045" v="776"/>
          <ac:picMkLst>
            <pc:docMk/>
            <pc:sldMk cId="188386105" sldId="307"/>
            <ac:picMk id="7" creationId="{BBFDAE04-15A1-18B2-D74E-41D8D40314F1}"/>
          </ac:picMkLst>
        </pc:picChg>
      </pc:sldChg>
      <pc:sldChg chg="del">
        <pc:chgData name="HAROLD ENRIQUE FREYTE ZARTA" userId="8c06b7eb-628c-4ac1-b49f-b5f9ddcc6fd0" providerId="ADAL" clId="{76070DB2-E377-4F9F-834E-13889F9B6036}" dt="2023-08-15T21:28:59.166" v="10" actId="47"/>
        <pc:sldMkLst>
          <pc:docMk/>
          <pc:sldMk cId="1679523348" sldId="307"/>
        </pc:sldMkLst>
      </pc:sldChg>
      <pc:sldChg chg="addSp modSp add mod">
        <pc:chgData name="HAROLD ENRIQUE FREYTE ZARTA" userId="8c06b7eb-628c-4ac1-b49f-b5f9ddcc6fd0" providerId="ADAL" clId="{76070DB2-E377-4F9F-834E-13889F9B6036}" dt="2023-08-16T10:55:00.094" v="2660" actId="1076"/>
        <pc:sldMkLst>
          <pc:docMk/>
          <pc:sldMk cId="454265620" sldId="308"/>
        </pc:sldMkLst>
        <pc:spChg chg="add mod">
          <ac:chgData name="HAROLD ENRIQUE FREYTE ZARTA" userId="8c06b7eb-628c-4ac1-b49f-b5f9ddcc6fd0" providerId="ADAL" clId="{76070DB2-E377-4F9F-834E-13889F9B6036}" dt="2023-08-16T10:55:00.094" v="2660" actId="1076"/>
          <ac:spMkLst>
            <pc:docMk/>
            <pc:sldMk cId="454265620" sldId="308"/>
            <ac:spMk id="2" creationId="{3112FD95-3311-CC29-EA6F-73C10D1AC37C}"/>
          </ac:spMkLst>
        </pc:spChg>
        <pc:spChg chg="mod">
          <ac:chgData name="HAROLD ENRIQUE FREYTE ZARTA" userId="8c06b7eb-628c-4ac1-b49f-b5f9ddcc6fd0" providerId="ADAL" clId="{76070DB2-E377-4F9F-834E-13889F9B6036}" dt="2023-08-16T10:36:03.037" v="775" actId="20577"/>
          <ac:spMkLst>
            <pc:docMk/>
            <pc:sldMk cId="454265620" sldId="308"/>
            <ac:spMk id="5" creationId="{1283BED2-6641-6B3B-C34F-772F264A973F}"/>
          </ac:spMkLst>
        </pc:spChg>
      </pc:sldChg>
      <pc:sldChg chg="addSp modSp add mod setBg">
        <pc:chgData name="HAROLD ENRIQUE FREYTE ZARTA" userId="8c06b7eb-628c-4ac1-b49f-b5f9ddcc6fd0" providerId="ADAL" clId="{76070DB2-E377-4F9F-834E-13889F9B6036}" dt="2023-08-16T10:53:24.977" v="2570" actId="1076"/>
        <pc:sldMkLst>
          <pc:docMk/>
          <pc:sldMk cId="777823566" sldId="309"/>
        </pc:sldMkLst>
        <pc:spChg chg="mod">
          <ac:chgData name="HAROLD ENRIQUE FREYTE ZARTA" userId="8c06b7eb-628c-4ac1-b49f-b5f9ddcc6fd0" providerId="ADAL" clId="{76070DB2-E377-4F9F-834E-13889F9B6036}" dt="2023-08-16T10:53:24.977" v="2570" actId="1076"/>
          <ac:spMkLst>
            <pc:docMk/>
            <pc:sldMk cId="777823566" sldId="309"/>
            <ac:spMk id="4" creationId="{CC0137A2-88A6-F6AE-F534-0EE06D467C2D}"/>
          </ac:spMkLst>
        </pc:spChg>
        <pc:spChg chg="mod ord">
          <ac:chgData name="HAROLD ENRIQUE FREYTE ZARTA" userId="8c06b7eb-628c-4ac1-b49f-b5f9ddcc6fd0" providerId="ADAL" clId="{76070DB2-E377-4F9F-834E-13889F9B6036}" dt="2023-08-16T10:53:18.414" v="2569" actId="26606"/>
          <ac:spMkLst>
            <pc:docMk/>
            <pc:sldMk cId="777823566" sldId="309"/>
            <ac:spMk id="5" creationId="{1283BED2-6641-6B3B-C34F-772F264A973F}"/>
          </ac:spMkLst>
        </pc:spChg>
        <pc:spChg chg="add">
          <ac:chgData name="HAROLD ENRIQUE FREYTE ZARTA" userId="8c06b7eb-628c-4ac1-b49f-b5f9ddcc6fd0" providerId="ADAL" clId="{76070DB2-E377-4F9F-834E-13889F9B6036}" dt="2023-08-16T10:53:18.414" v="2569" actId="26606"/>
          <ac:spMkLst>
            <pc:docMk/>
            <pc:sldMk cId="777823566" sldId="309"/>
            <ac:spMk id="10" creationId="{637B2035-1FCB-439A-B421-095E136C7E07}"/>
          </ac:spMkLst>
        </pc:spChg>
        <pc:spChg chg="add">
          <ac:chgData name="HAROLD ENRIQUE FREYTE ZARTA" userId="8c06b7eb-628c-4ac1-b49f-b5f9ddcc6fd0" providerId="ADAL" clId="{76070DB2-E377-4F9F-834E-13889F9B6036}" dt="2023-08-16T10:53:18.414" v="2569" actId="26606"/>
          <ac:spMkLst>
            <pc:docMk/>
            <pc:sldMk cId="777823566" sldId="309"/>
            <ac:spMk id="12" creationId="{676D6CDF-C512-4739-B158-55EE955EFA39}"/>
          </ac:spMkLst>
        </pc:spChg>
        <pc:picChg chg="add mod">
          <ac:chgData name="HAROLD ENRIQUE FREYTE ZARTA" userId="8c06b7eb-628c-4ac1-b49f-b5f9ddcc6fd0" providerId="ADAL" clId="{76070DB2-E377-4F9F-834E-13889F9B6036}" dt="2023-08-16T10:53:18.414" v="2569" actId="26606"/>
          <ac:picMkLst>
            <pc:docMk/>
            <pc:sldMk cId="777823566" sldId="309"/>
            <ac:picMk id="3" creationId="{015321FB-8A23-AE82-1FEC-2808E1B16B52}"/>
          </ac:picMkLst>
        </pc:picChg>
      </pc:sldChg>
    </pc:docChg>
  </pc:docChgLst>
  <pc:docChgLst>
    <pc:chgData name="HAROLD ENRIQUE FREYTE ZARTA" userId="8c06b7eb-628c-4ac1-b49f-b5f9ddcc6fd0" providerId="ADAL" clId="{4E817EC8-695A-406D-BE41-C024A247E609}"/>
    <pc:docChg chg="undo custSel addSld delSld modSld">
      <pc:chgData name="HAROLD ENRIQUE FREYTE ZARTA" userId="8c06b7eb-628c-4ac1-b49f-b5f9ddcc6fd0" providerId="ADAL" clId="{4E817EC8-695A-406D-BE41-C024A247E609}" dt="2024-02-07T21:01:52.416" v="815" actId="47"/>
      <pc:docMkLst>
        <pc:docMk/>
      </pc:docMkLst>
      <pc:sldChg chg="modSp mod">
        <pc:chgData name="HAROLD ENRIQUE FREYTE ZARTA" userId="8c06b7eb-628c-4ac1-b49f-b5f9ddcc6fd0" providerId="ADAL" clId="{4E817EC8-695A-406D-BE41-C024A247E609}" dt="2024-02-07T19:57:09.802" v="24" actId="20577"/>
        <pc:sldMkLst>
          <pc:docMk/>
          <pc:sldMk cId="3236962766" sldId="280"/>
        </pc:sldMkLst>
        <pc:spChg chg="mod">
          <ac:chgData name="HAROLD ENRIQUE FREYTE ZARTA" userId="8c06b7eb-628c-4ac1-b49f-b5f9ddcc6fd0" providerId="ADAL" clId="{4E817EC8-695A-406D-BE41-C024A247E609}" dt="2024-02-07T19:57:09.802" v="24" actId="20577"/>
          <ac:spMkLst>
            <pc:docMk/>
            <pc:sldMk cId="3236962766" sldId="280"/>
            <ac:spMk id="4" creationId="{CC0137A2-88A6-F6AE-F534-0EE06D467C2D}"/>
          </ac:spMkLst>
        </pc:spChg>
      </pc:sldChg>
      <pc:sldChg chg="addSp delSp modSp mod">
        <pc:chgData name="HAROLD ENRIQUE FREYTE ZARTA" userId="8c06b7eb-628c-4ac1-b49f-b5f9ddcc6fd0" providerId="ADAL" clId="{4E817EC8-695A-406D-BE41-C024A247E609}" dt="2024-02-07T20:36:36.981" v="508" actId="14100"/>
        <pc:sldMkLst>
          <pc:docMk/>
          <pc:sldMk cId="581975929" sldId="303"/>
        </pc:sldMkLst>
        <pc:spChg chg="add mod">
          <ac:chgData name="HAROLD ENRIQUE FREYTE ZARTA" userId="8c06b7eb-628c-4ac1-b49f-b5f9ddcc6fd0" providerId="ADAL" clId="{4E817EC8-695A-406D-BE41-C024A247E609}" dt="2024-02-07T20:36:36.981" v="508" actId="14100"/>
          <ac:spMkLst>
            <pc:docMk/>
            <pc:sldMk cId="581975929" sldId="303"/>
            <ac:spMk id="2" creationId="{675F45C8-6157-9C0D-09E8-51047C1D8C9F}"/>
          </ac:spMkLst>
        </pc:spChg>
        <pc:picChg chg="del">
          <ac:chgData name="HAROLD ENRIQUE FREYTE ZARTA" userId="8c06b7eb-628c-4ac1-b49f-b5f9ddcc6fd0" providerId="ADAL" clId="{4E817EC8-695A-406D-BE41-C024A247E609}" dt="2024-02-07T19:57:33.009" v="25" actId="478"/>
          <ac:picMkLst>
            <pc:docMk/>
            <pc:sldMk cId="581975929" sldId="303"/>
            <ac:picMk id="7" creationId="{32DB3F10-6182-D609-8AA8-7BB122385BB5}"/>
          </ac:picMkLst>
        </pc:picChg>
        <pc:picChg chg="del">
          <ac:chgData name="HAROLD ENRIQUE FREYTE ZARTA" userId="8c06b7eb-628c-4ac1-b49f-b5f9ddcc6fd0" providerId="ADAL" clId="{4E817EC8-695A-406D-BE41-C024A247E609}" dt="2024-02-07T19:57:33.647" v="26" actId="478"/>
          <ac:picMkLst>
            <pc:docMk/>
            <pc:sldMk cId="581975929" sldId="303"/>
            <ac:picMk id="9" creationId="{71CA4E20-9620-CA68-9041-6790F7707DCB}"/>
          </ac:picMkLst>
        </pc:picChg>
        <pc:picChg chg="del">
          <ac:chgData name="HAROLD ENRIQUE FREYTE ZARTA" userId="8c06b7eb-628c-4ac1-b49f-b5f9ddcc6fd0" providerId="ADAL" clId="{4E817EC8-695A-406D-BE41-C024A247E609}" dt="2024-02-07T19:57:34.238" v="27" actId="478"/>
          <ac:picMkLst>
            <pc:docMk/>
            <pc:sldMk cId="581975929" sldId="303"/>
            <ac:picMk id="11" creationId="{7CE72043-C1A9-EE64-1960-38CF14B0317A}"/>
          </ac:picMkLst>
        </pc:picChg>
        <pc:picChg chg="del">
          <ac:chgData name="HAROLD ENRIQUE FREYTE ZARTA" userId="8c06b7eb-628c-4ac1-b49f-b5f9ddcc6fd0" providerId="ADAL" clId="{4E817EC8-695A-406D-BE41-C024A247E609}" dt="2024-02-07T19:57:36.752" v="28" actId="478"/>
          <ac:picMkLst>
            <pc:docMk/>
            <pc:sldMk cId="581975929" sldId="303"/>
            <ac:picMk id="13" creationId="{50A1E956-B9F6-8382-B66F-AC7B2741DE45}"/>
          </ac:picMkLst>
        </pc:picChg>
      </pc:sldChg>
      <pc:sldChg chg="modSp mod modNotesTx">
        <pc:chgData name="HAROLD ENRIQUE FREYTE ZARTA" userId="8c06b7eb-628c-4ac1-b49f-b5f9ddcc6fd0" providerId="ADAL" clId="{4E817EC8-695A-406D-BE41-C024A247E609}" dt="2024-02-07T20:48:46.281" v="629" actId="207"/>
        <pc:sldMkLst>
          <pc:docMk/>
          <pc:sldMk cId="2601753458" sldId="304"/>
        </pc:sldMkLst>
        <pc:spChg chg="mod">
          <ac:chgData name="HAROLD ENRIQUE FREYTE ZARTA" userId="8c06b7eb-628c-4ac1-b49f-b5f9ddcc6fd0" providerId="ADAL" clId="{4E817EC8-695A-406D-BE41-C024A247E609}" dt="2024-02-07T20:48:46.281" v="629" actId="207"/>
          <ac:spMkLst>
            <pc:docMk/>
            <pc:sldMk cId="2601753458" sldId="304"/>
            <ac:spMk id="4" creationId="{CC0137A2-88A6-F6AE-F534-0EE06D467C2D}"/>
          </ac:spMkLst>
        </pc:spChg>
        <pc:spChg chg="mod">
          <ac:chgData name="HAROLD ENRIQUE FREYTE ZARTA" userId="8c06b7eb-628c-4ac1-b49f-b5f9ddcc6fd0" providerId="ADAL" clId="{4E817EC8-695A-406D-BE41-C024A247E609}" dt="2024-02-07T20:39:23.187" v="527" actId="20577"/>
          <ac:spMkLst>
            <pc:docMk/>
            <pc:sldMk cId="2601753458" sldId="304"/>
            <ac:spMk id="5" creationId="{1283BED2-6641-6B3B-C34F-772F264A973F}"/>
          </ac:spMkLst>
        </pc:spChg>
      </pc:sldChg>
      <pc:sldChg chg="delSp modSp mod modNotesTx">
        <pc:chgData name="HAROLD ENRIQUE FREYTE ZARTA" userId="8c06b7eb-628c-4ac1-b49f-b5f9ddcc6fd0" providerId="ADAL" clId="{4E817EC8-695A-406D-BE41-C024A247E609}" dt="2024-02-07T20:47:12.048" v="610" actId="113"/>
        <pc:sldMkLst>
          <pc:docMk/>
          <pc:sldMk cId="3629335237" sldId="305"/>
        </pc:sldMkLst>
        <pc:spChg chg="mod">
          <ac:chgData name="HAROLD ENRIQUE FREYTE ZARTA" userId="8c06b7eb-628c-4ac1-b49f-b5f9ddcc6fd0" providerId="ADAL" clId="{4E817EC8-695A-406D-BE41-C024A247E609}" dt="2024-02-07T20:47:12.048" v="610" actId="113"/>
          <ac:spMkLst>
            <pc:docMk/>
            <pc:sldMk cId="3629335237" sldId="305"/>
            <ac:spMk id="4" creationId="{CC0137A2-88A6-F6AE-F534-0EE06D467C2D}"/>
          </ac:spMkLst>
        </pc:spChg>
        <pc:spChg chg="mod">
          <ac:chgData name="HAROLD ENRIQUE FREYTE ZARTA" userId="8c06b7eb-628c-4ac1-b49f-b5f9ddcc6fd0" providerId="ADAL" clId="{4E817EC8-695A-406D-BE41-C024A247E609}" dt="2024-02-07T20:43:58.803" v="539" actId="20577"/>
          <ac:spMkLst>
            <pc:docMk/>
            <pc:sldMk cId="3629335237" sldId="305"/>
            <ac:spMk id="5" creationId="{1283BED2-6641-6B3B-C34F-772F264A973F}"/>
          </ac:spMkLst>
        </pc:spChg>
        <pc:picChg chg="mod">
          <ac:chgData name="HAROLD ENRIQUE FREYTE ZARTA" userId="8c06b7eb-628c-4ac1-b49f-b5f9ddcc6fd0" providerId="ADAL" clId="{4E817EC8-695A-406D-BE41-C024A247E609}" dt="2024-02-07T20:44:30.562" v="544" actId="14100"/>
          <ac:picMkLst>
            <pc:docMk/>
            <pc:sldMk cId="3629335237" sldId="305"/>
            <ac:picMk id="3" creationId="{169AB67D-291F-2B7E-635F-54D39881BB52}"/>
          </ac:picMkLst>
        </pc:picChg>
        <pc:picChg chg="del">
          <ac:chgData name="HAROLD ENRIQUE FREYTE ZARTA" userId="8c06b7eb-628c-4ac1-b49f-b5f9ddcc6fd0" providerId="ADAL" clId="{4E817EC8-695A-406D-BE41-C024A247E609}" dt="2024-02-07T20:44:01.179" v="540" actId="478"/>
          <ac:picMkLst>
            <pc:docMk/>
            <pc:sldMk cId="3629335237" sldId="305"/>
            <ac:picMk id="6" creationId="{B7C9927C-47B8-D392-9FBA-420801461CED}"/>
          </ac:picMkLst>
        </pc:picChg>
      </pc:sldChg>
      <pc:sldChg chg="del">
        <pc:chgData name="HAROLD ENRIQUE FREYTE ZARTA" userId="8c06b7eb-628c-4ac1-b49f-b5f9ddcc6fd0" providerId="ADAL" clId="{4E817EC8-695A-406D-BE41-C024A247E609}" dt="2024-02-07T21:01:52.416" v="815" actId="47"/>
        <pc:sldMkLst>
          <pc:docMk/>
          <pc:sldMk cId="1169462582" sldId="306"/>
        </pc:sldMkLst>
      </pc:sldChg>
      <pc:sldChg chg="modSp add mod modNotesTx">
        <pc:chgData name="HAROLD ENRIQUE FREYTE ZARTA" userId="8c06b7eb-628c-4ac1-b49f-b5f9ddcc6fd0" providerId="ADAL" clId="{4E817EC8-695A-406D-BE41-C024A247E609}" dt="2024-02-07T20:50:27.229" v="648" actId="14100"/>
        <pc:sldMkLst>
          <pc:docMk/>
          <pc:sldMk cId="46717569" sldId="309"/>
        </pc:sldMkLst>
        <pc:spChg chg="mod">
          <ac:chgData name="HAROLD ENRIQUE FREYTE ZARTA" userId="8c06b7eb-628c-4ac1-b49f-b5f9ddcc6fd0" providerId="ADAL" clId="{4E817EC8-695A-406D-BE41-C024A247E609}" dt="2024-02-07T20:50:27.229" v="648" actId="14100"/>
          <ac:spMkLst>
            <pc:docMk/>
            <pc:sldMk cId="46717569" sldId="309"/>
            <ac:spMk id="4" creationId="{1F799931-A377-EFDF-AE97-C35DBB0F4171}"/>
          </ac:spMkLst>
        </pc:spChg>
        <pc:spChg chg="mod">
          <ac:chgData name="HAROLD ENRIQUE FREYTE ZARTA" userId="8c06b7eb-628c-4ac1-b49f-b5f9ddcc6fd0" providerId="ADAL" clId="{4E817EC8-695A-406D-BE41-C024A247E609}" dt="2024-02-07T20:49:17.555" v="634" actId="20577"/>
          <ac:spMkLst>
            <pc:docMk/>
            <pc:sldMk cId="46717569" sldId="309"/>
            <ac:spMk id="5" creationId="{32F40925-081D-DEC1-DF93-6761547C2D62}"/>
          </ac:spMkLst>
        </pc:spChg>
      </pc:sldChg>
      <pc:sldChg chg="del">
        <pc:chgData name="HAROLD ENRIQUE FREYTE ZARTA" userId="8c06b7eb-628c-4ac1-b49f-b5f9ddcc6fd0" providerId="ADAL" clId="{4E817EC8-695A-406D-BE41-C024A247E609}" dt="2024-02-07T20:36:51.198" v="509" actId="2696"/>
        <pc:sldMkLst>
          <pc:docMk/>
          <pc:sldMk cId="777823566" sldId="309"/>
        </pc:sldMkLst>
      </pc:sldChg>
      <pc:sldChg chg="modSp add mod modNotesTx">
        <pc:chgData name="HAROLD ENRIQUE FREYTE ZARTA" userId="8c06b7eb-628c-4ac1-b49f-b5f9ddcc6fd0" providerId="ADAL" clId="{4E817EC8-695A-406D-BE41-C024A247E609}" dt="2024-02-07T20:58:57.432" v="778" actId="6549"/>
        <pc:sldMkLst>
          <pc:docMk/>
          <pc:sldMk cId="1944438523" sldId="310"/>
        </pc:sldMkLst>
        <pc:spChg chg="mod">
          <ac:chgData name="HAROLD ENRIQUE FREYTE ZARTA" userId="8c06b7eb-628c-4ac1-b49f-b5f9ddcc6fd0" providerId="ADAL" clId="{4E817EC8-695A-406D-BE41-C024A247E609}" dt="2024-02-07T20:53:51.847" v="677" actId="14100"/>
          <ac:spMkLst>
            <pc:docMk/>
            <pc:sldMk cId="1944438523" sldId="310"/>
            <ac:spMk id="4" creationId="{B954390C-5C08-E7DC-27CD-7D6CA37FE4B0}"/>
          </ac:spMkLst>
        </pc:spChg>
        <pc:spChg chg="mod">
          <ac:chgData name="HAROLD ENRIQUE FREYTE ZARTA" userId="8c06b7eb-628c-4ac1-b49f-b5f9ddcc6fd0" providerId="ADAL" clId="{4E817EC8-695A-406D-BE41-C024A247E609}" dt="2024-02-07T20:53:22.923" v="664" actId="20577"/>
          <ac:spMkLst>
            <pc:docMk/>
            <pc:sldMk cId="1944438523" sldId="310"/>
            <ac:spMk id="5" creationId="{87845F17-4E4F-2E6A-41A9-D3012984C069}"/>
          </ac:spMkLst>
        </pc:spChg>
      </pc:sldChg>
      <pc:sldChg chg="modSp add mod modNotesTx">
        <pc:chgData name="HAROLD ENRIQUE FREYTE ZARTA" userId="8c06b7eb-628c-4ac1-b49f-b5f9ddcc6fd0" providerId="ADAL" clId="{4E817EC8-695A-406D-BE41-C024A247E609}" dt="2024-02-07T20:58:48.750" v="777" actId="6549"/>
        <pc:sldMkLst>
          <pc:docMk/>
          <pc:sldMk cId="3862142562" sldId="311"/>
        </pc:sldMkLst>
        <pc:spChg chg="mod">
          <ac:chgData name="HAROLD ENRIQUE FREYTE ZARTA" userId="8c06b7eb-628c-4ac1-b49f-b5f9ddcc6fd0" providerId="ADAL" clId="{4E817EC8-695A-406D-BE41-C024A247E609}" dt="2024-02-07T20:55:43.231" v="720" actId="6549"/>
          <ac:spMkLst>
            <pc:docMk/>
            <pc:sldMk cId="3862142562" sldId="311"/>
            <ac:spMk id="4" creationId="{89EDB4EC-BEE3-8CA6-E3D6-58496E2C23FE}"/>
          </ac:spMkLst>
        </pc:spChg>
        <pc:spChg chg="mod">
          <ac:chgData name="HAROLD ENRIQUE FREYTE ZARTA" userId="8c06b7eb-628c-4ac1-b49f-b5f9ddcc6fd0" providerId="ADAL" clId="{4E817EC8-695A-406D-BE41-C024A247E609}" dt="2024-02-07T20:55:03.517" v="696" actId="20577"/>
          <ac:spMkLst>
            <pc:docMk/>
            <pc:sldMk cId="3862142562" sldId="311"/>
            <ac:spMk id="5" creationId="{6345AB16-11B8-F273-983C-D7D280385F08}"/>
          </ac:spMkLst>
        </pc:spChg>
      </pc:sldChg>
      <pc:sldChg chg="modSp add mod modNotesTx">
        <pc:chgData name="HAROLD ENRIQUE FREYTE ZARTA" userId="8c06b7eb-628c-4ac1-b49f-b5f9ddcc6fd0" providerId="ADAL" clId="{4E817EC8-695A-406D-BE41-C024A247E609}" dt="2024-02-07T20:58:43.837" v="776" actId="6549"/>
        <pc:sldMkLst>
          <pc:docMk/>
          <pc:sldMk cId="630290313" sldId="312"/>
        </pc:sldMkLst>
        <pc:spChg chg="mod">
          <ac:chgData name="HAROLD ENRIQUE FREYTE ZARTA" userId="8c06b7eb-628c-4ac1-b49f-b5f9ddcc6fd0" providerId="ADAL" clId="{4E817EC8-695A-406D-BE41-C024A247E609}" dt="2024-02-07T20:58:39.388" v="775" actId="255"/>
          <ac:spMkLst>
            <pc:docMk/>
            <pc:sldMk cId="630290313" sldId="312"/>
            <ac:spMk id="4" creationId="{8DD8A8C3-7BE8-5967-66D9-114E04C3A068}"/>
          </ac:spMkLst>
        </pc:spChg>
        <pc:spChg chg="mod">
          <ac:chgData name="HAROLD ENRIQUE FREYTE ZARTA" userId="8c06b7eb-628c-4ac1-b49f-b5f9ddcc6fd0" providerId="ADAL" clId="{4E817EC8-695A-406D-BE41-C024A247E609}" dt="2024-02-07T20:57:22.018" v="758" actId="20577"/>
          <ac:spMkLst>
            <pc:docMk/>
            <pc:sldMk cId="630290313" sldId="312"/>
            <ac:spMk id="5" creationId="{ECA50543-D8CE-4300-E706-24187F57830B}"/>
          </ac:spMkLst>
        </pc:spChg>
      </pc:sldChg>
      <pc:sldChg chg="modSp add mod">
        <pc:chgData name="HAROLD ENRIQUE FREYTE ZARTA" userId="8c06b7eb-628c-4ac1-b49f-b5f9ddcc6fd0" providerId="ADAL" clId="{4E817EC8-695A-406D-BE41-C024A247E609}" dt="2024-02-07T21:01:40.242" v="814" actId="1076"/>
        <pc:sldMkLst>
          <pc:docMk/>
          <pc:sldMk cId="1526204126" sldId="313"/>
        </pc:sldMkLst>
        <pc:spChg chg="mod">
          <ac:chgData name="HAROLD ENRIQUE FREYTE ZARTA" userId="8c06b7eb-628c-4ac1-b49f-b5f9ddcc6fd0" providerId="ADAL" clId="{4E817EC8-695A-406D-BE41-C024A247E609}" dt="2024-02-07T21:01:40.242" v="814" actId="1076"/>
          <ac:spMkLst>
            <pc:docMk/>
            <pc:sldMk cId="1526204126" sldId="313"/>
            <ac:spMk id="4" creationId="{03F3E9D0-197C-2922-2622-F0A740F343D1}"/>
          </ac:spMkLst>
        </pc:spChg>
        <pc:spChg chg="mod">
          <ac:chgData name="HAROLD ENRIQUE FREYTE ZARTA" userId="8c06b7eb-628c-4ac1-b49f-b5f9ddcc6fd0" providerId="ADAL" clId="{4E817EC8-695A-406D-BE41-C024A247E609}" dt="2024-02-07T21:01:22.506" v="811" actId="20577"/>
          <ac:spMkLst>
            <pc:docMk/>
            <pc:sldMk cId="1526204126" sldId="313"/>
            <ac:spMk id="5" creationId="{DC4F68E8-9E90-8529-F370-2264ED9E92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99738-190F-40DC-95B2-DF74E7CA37E5}" type="datetimeFigureOut">
              <a:rPr lang="es-CO" smtClean="0"/>
              <a:t>24/02/2025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060AF-817C-472B-AD97-FA62E1FC0F79}" type="slidenum">
              <a:rPr lang="es-CO" smtClean="0"/>
              <a:t>‹Nº›</a:t>
            </a:fld>
            <a:endParaRPr lang="es-CO"/>
          </a:p>
        </p:txBody>
      </p:sp>
    </p:spTree>
    <p:extLst>
      <p:ext uri="{BB962C8B-B14F-4D97-AF65-F5344CB8AC3E}">
        <p14:creationId xmlns:p14="http://schemas.microsoft.com/office/powerpoint/2010/main" val="176824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3</a:t>
            </a:fld>
            <a:endParaRPr lang="es-CO"/>
          </a:p>
        </p:txBody>
      </p:sp>
    </p:spTree>
    <p:extLst>
      <p:ext uri="{BB962C8B-B14F-4D97-AF65-F5344CB8AC3E}">
        <p14:creationId xmlns:p14="http://schemas.microsoft.com/office/powerpoint/2010/main" val="65887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12</a:t>
            </a:fld>
            <a:endParaRPr lang="es-CO"/>
          </a:p>
        </p:txBody>
      </p:sp>
    </p:spTree>
    <p:extLst>
      <p:ext uri="{BB962C8B-B14F-4D97-AF65-F5344CB8AC3E}">
        <p14:creationId xmlns:p14="http://schemas.microsoft.com/office/powerpoint/2010/main" val="271063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13</a:t>
            </a:fld>
            <a:endParaRPr lang="es-CO"/>
          </a:p>
        </p:txBody>
      </p:sp>
    </p:spTree>
    <p:extLst>
      <p:ext uri="{BB962C8B-B14F-4D97-AF65-F5344CB8AC3E}">
        <p14:creationId xmlns:p14="http://schemas.microsoft.com/office/powerpoint/2010/main" val="347200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14</a:t>
            </a:fld>
            <a:endParaRPr lang="es-CO"/>
          </a:p>
        </p:txBody>
      </p:sp>
    </p:spTree>
    <p:extLst>
      <p:ext uri="{BB962C8B-B14F-4D97-AF65-F5344CB8AC3E}">
        <p14:creationId xmlns:p14="http://schemas.microsoft.com/office/powerpoint/2010/main" val="397527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15</a:t>
            </a:fld>
            <a:endParaRPr lang="es-CO"/>
          </a:p>
        </p:txBody>
      </p:sp>
    </p:spTree>
    <p:extLst>
      <p:ext uri="{BB962C8B-B14F-4D97-AF65-F5344CB8AC3E}">
        <p14:creationId xmlns:p14="http://schemas.microsoft.com/office/powerpoint/2010/main" val="367057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16</a:t>
            </a:fld>
            <a:endParaRPr lang="es-CO"/>
          </a:p>
        </p:txBody>
      </p:sp>
    </p:spTree>
    <p:extLst>
      <p:ext uri="{BB962C8B-B14F-4D97-AF65-F5344CB8AC3E}">
        <p14:creationId xmlns:p14="http://schemas.microsoft.com/office/powerpoint/2010/main" val="84008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17</a:t>
            </a:fld>
            <a:endParaRPr lang="es-CO"/>
          </a:p>
        </p:txBody>
      </p:sp>
    </p:spTree>
    <p:extLst>
      <p:ext uri="{BB962C8B-B14F-4D97-AF65-F5344CB8AC3E}">
        <p14:creationId xmlns:p14="http://schemas.microsoft.com/office/powerpoint/2010/main" val="251192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4</a:t>
            </a:fld>
            <a:endParaRPr lang="es-CO"/>
          </a:p>
        </p:txBody>
      </p:sp>
    </p:spTree>
    <p:extLst>
      <p:ext uri="{BB962C8B-B14F-4D97-AF65-F5344CB8AC3E}">
        <p14:creationId xmlns:p14="http://schemas.microsoft.com/office/powerpoint/2010/main" val="409931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5</a:t>
            </a:fld>
            <a:endParaRPr lang="es-CO"/>
          </a:p>
        </p:txBody>
      </p:sp>
    </p:spTree>
    <p:extLst>
      <p:ext uri="{BB962C8B-B14F-4D97-AF65-F5344CB8AC3E}">
        <p14:creationId xmlns:p14="http://schemas.microsoft.com/office/powerpoint/2010/main" val="296413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6</a:t>
            </a:fld>
            <a:endParaRPr lang="es-CO"/>
          </a:p>
        </p:txBody>
      </p:sp>
    </p:spTree>
    <p:extLst>
      <p:ext uri="{BB962C8B-B14F-4D97-AF65-F5344CB8AC3E}">
        <p14:creationId xmlns:p14="http://schemas.microsoft.com/office/powerpoint/2010/main" val="332945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7</a:t>
            </a:fld>
            <a:endParaRPr lang="es-CO"/>
          </a:p>
        </p:txBody>
      </p:sp>
    </p:spTree>
    <p:extLst>
      <p:ext uri="{BB962C8B-B14F-4D97-AF65-F5344CB8AC3E}">
        <p14:creationId xmlns:p14="http://schemas.microsoft.com/office/powerpoint/2010/main" val="116471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8</a:t>
            </a:fld>
            <a:endParaRPr lang="es-CO"/>
          </a:p>
        </p:txBody>
      </p:sp>
    </p:spTree>
    <p:extLst>
      <p:ext uri="{BB962C8B-B14F-4D97-AF65-F5344CB8AC3E}">
        <p14:creationId xmlns:p14="http://schemas.microsoft.com/office/powerpoint/2010/main" val="223864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9</a:t>
            </a:fld>
            <a:endParaRPr lang="es-CO"/>
          </a:p>
        </p:txBody>
      </p:sp>
    </p:spTree>
    <p:extLst>
      <p:ext uri="{BB962C8B-B14F-4D97-AF65-F5344CB8AC3E}">
        <p14:creationId xmlns:p14="http://schemas.microsoft.com/office/powerpoint/2010/main" val="54330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10</a:t>
            </a:fld>
            <a:endParaRPr lang="es-CO"/>
          </a:p>
        </p:txBody>
      </p:sp>
    </p:spTree>
    <p:extLst>
      <p:ext uri="{BB962C8B-B14F-4D97-AF65-F5344CB8AC3E}">
        <p14:creationId xmlns:p14="http://schemas.microsoft.com/office/powerpoint/2010/main" val="2888614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0CEB-19B6-2020-AC3B-10182A954A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77CF8D-BC13-F88C-E8D3-8403A5AEBC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D65BC73-EB45-2314-2B31-28FFFDDCC996}"/>
              </a:ext>
            </a:extLst>
          </p:cNvPr>
          <p:cNvSpPr>
            <a:spLocks noGrp="1"/>
          </p:cNvSpPr>
          <p:nvPr>
            <p:ph type="body" idx="1"/>
          </p:nvPr>
        </p:nvSpPr>
        <p:spPr/>
        <p:txBody>
          <a:bodyPr/>
          <a:lstStyle/>
          <a:p>
            <a:r>
              <a:rPr lang="es-ES" sz="1800" dirty="0">
                <a:solidFill>
                  <a:srgbClr val="000000"/>
                </a:solidFill>
                <a:latin typeface="Times New Roman" panose="02020603050405020304" pitchFamily="18" charset="0"/>
              </a:rPr>
              <a:t>Anteriormente, nuestro cerebro jugaba el rol de interpretador de esa información. Hoy, en cambio, existen herramientas que permiten que un computador haga esa tarea sin la intervención, necesariamente, de un ser</a:t>
            </a:r>
          </a:p>
          <a:p>
            <a:r>
              <a:rPr lang="es-ES" sz="1800" dirty="0">
                <a:solidFill>
                  <a:srgbClr val="000000"/>
                </a:solidFill>
                <a:latin typeface="Times New Roman" panose="02020603050405020304" pitchFamily="18" charset="0"/>
              </a:rPr>
              <a:t>humano. La ventaja es que podemos analizar volúmenes de información mucho más grandes y evitar errores de interpretación</a:t>
            </a:r>
            <a:endParaRPr lang="es-CO" dirty="0"/>
          </a:p>
        </p:txBody>
      </p:sp>
      <p:sp>
        <p:nvSpPr>
          <p:cNvPr id="4" name="Marcador de número de diapositiva 3">
            <a:extLst>
              <a:ext uri="{FF2B5EF4-FFF2-40B4-BE49-F238E27FC236}">
                <a16:creationId xmlns:a16="http://schemas.microsoft.com/office/drawing/2014/main" id="{74CD0BBE-BCD6-B8AB-F744-7D6BE7E83192}"/>
              </a:ext>
            </a:extLst>
          </p:cNvPr>
          <p:cNvSpPr>
            <a:spLocks noGrp="1"/>
          </p:cNvSpPr>
          <p:nvPr>
            <p:ph type="sldNum" sz="quarter" idx="5"/>
          </p:nvPr>
        </p:nvSpPr>
        <p:spPr/>
        <p:txBody>
          <a:bodyPr/>
          <a:lstStyle/>
          <a:p>
            <a:fld id="{8CB060AF-817C-472B-AD97-FA62E1FC0F79}" type="slidenum">
              <a:rPr lang="es-CO" smtClean="0"/>
              <a:t>11</a:t>
            </a:fld>
            <a:endParaRPr lang="es-CO"/>
          </a:p>
        </p:txBody>
      </p:sp>
    </p:spTree>
    <p:extLst>
      <p:ext uri="{BB962C8B-B14F-4D97-AF65-F5344CB8AC3E}">
        <p14:creationId xmlns:p14="http://schemas.microsoft.com/office/powerpoint/2010/main" val="369640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83A48-A5F9-564D-81FE-56484AA7535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4FA723A6-2B5F-7249-A5F1-B78EF2D2E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959EF6C4-41C1-4B4C-8462-050CFFDF7124}"/>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5" name="Marcador de pie de página 4">
            <a:extLst>
              <a:ext uri="{FF2B5EF4-FFF2-40B4-BE49-F238E27FC236}">
                <a16:creationId xmlns:a16="http://schemas.microsoft.com/office/drawing/2014/main" id="{5F5BA1EC-40BC-FC44-8DFC-47D856FE9C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F00D37-D3E5-E74F-B158-E808FC65867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03881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39D3D-0F66-5E46-A308-BF58B274AAF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CD9C7D26-3DA4-6443-9EF6-896EA1900A0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1F73A7-449B-444F-8B71-4DE20035EFB1}"/>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5" name="Marcador de pie de página 4">
            <a:extLst>
              <a:ext uri="{FF2B5EF4-FFF2-40B4-BE49-F238E27FC236}">
                <a16:creationId xmlns:a16="http://schemas.microsoft.com/office/drawing/2014/main" id="{F29FAC6A-34B8-0849-B17B-80976F50A5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B6F621-55DB-7B42-9072-F04773AAB069}"/>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3586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E5D3B2-50FE-0846-BF95-CE706C2226A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85F336-F9E0-B040-9ACE-3262A25D212A}"/>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553C510-6ADB-0140-9FFD-1D13A9C5C85C}"/>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5" name="Marcador de pie de página 4">
            <a:extLst>
              <a:ext uri="{FF2B5EF4-FFF2-40B4-BE49-F238E27FC236}">
                <a16:creationId xmlns:a16="http://schemas.microsoft.com/office/drawing/2014/main" id="{5F5A1B36-C7CA-634C-92AB-81C1F30EF1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8ED6213-366C-D544-B77A-5B02E6DBE427}"/>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1837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02769-BEB1-CC43-91E4-DC14691C5C40}"/>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70422A3E-73B0-1043-BF78-B863FD0A644C}"/>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BD24A0D-F322-4E41-B070-F532E2A4C3D5}"/>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5" name="Marcador de pie de página 4">
            <a:extLst>
              <a:ext uri="{FF2B5EF4-FFF2-40B4-BE49-F238E27FC236}">
                <a16:creationId xmlns:a16="http://schemas.microsoft.com/office/drawing/2014/main" id="{E4166530-F042-4A42-B0AA-D1F40C5EDD6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885E78-E4B8-6642-97CE-91E11A107C9A}"/>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6576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0EDCD-439A-3449-AEB5-4F60504E44E1}"/>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1A6697F-8D6C-114E-BF57-DE075915C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F38367A-183F-644E-B839-B17A97B497E3}"/>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5" name="Marcador de pie de página 4">
            <a:extLst>
              <a:ext uri="{FF2B5EF4-FFF2-40B4-BE49-F238E27FC236}">
                <a16:creationId xmlns:a16="http://schemas.microsoft.com/office/drawing/2014/main" id="{33C8E819-AFEA-9046-A892-CA435682BA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DF1D72-9D07-D04B-A0AF-575224515EE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15309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1F8B8-1BC2-8242-9B36-01644DE049A5}"/>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E8F7D739-38BB-D04D-8E89-C4DBDF75CB24}"/>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A89D7F29-502C-2B47-957E-5CACB0E9A04B}"/>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BD2AC35-07ED-BE4D-883D-775D32B5F748}"/>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6" name="Marcador de pie de página 5">
            <a:extLst>
              <a:ext uri="{FF2B5EF4-FFF2-40B4-BE49-F238E27FC236}">
                <a16:creationId xmlns:a16="http://schemas.microsoft.com/office/drawing/2014/main" id="{9DDB833E-EFEC-0C4C-922E-9A26D4B1890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C23D36E-DE67-2C4F-A7F3-E9B4E6219992}"/>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8583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0E92C-62C2-354A-AAFA-66FE44563F5F}"/>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F9CF604-D81B-2A45-B3AD-6DBCCF5B3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C33EBC9-E37C-5541-9899-C22B1C7DA69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DAE98E1C-4158-E043-A8F6-34C0FB7E9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880F18E8-B6E6-AD44-8D3F-A9B4C3EB5BA0}"/>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1BFDF3F2-BBD6-FE4E-8F92-E1E209DD4983}"/>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8" name="Marcador de pie de página 7">
            <a:extLst>
              <a:ext uri="{FF2B5EF4-FFF2-40B4-BE49-F238E27FC236}">
                <a16:creationId xmlns:a16="http://schemas.microsoft.com/office/drawing/2014/main" id="{96A698FB-A776-9245-92B2-1606EB438E3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786997C-3DE0-A64C-8426-8B0DE5AA0BC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857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6BE2A-20D5-3043-81F3-B2EAE5CCF74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8CFBEA95-1695-5E43-B97E-356E661B8998}"/>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4" name="Marcador de pie de página 3">
            <a:extLst>
              <a:ext uri="{FF2B5EF4-FFF2-40B4-BE49-F238E27FC236}">
                <a16:creationId xmlns:a16="http://schemas.microsoft.com/office/drawing/2014/main" id="{2419731F-CFA2-D640-A559-908F7A35EEC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54B9F3F-A82E-2446-8B64-FD580D797F93}"/>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74714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9C2BA1-2B14-DE43-97FA-E2FEF3365E28}"/>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3" name="Marcador de pie de página 2">
            <a:extLst>
              <a:ext uri="{FF2B5EF4-FFF2-40B4-BE49-F238E27FC236}">
                <a16:creationId xmlns:a16="http://schemas.microsoft.com/office/drawing/2014/main" id="{190BC5C1-F08D-CE4D-B611-5522E83CED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7AC8941-E485-C94F-8C13-742EE7FB2BD6}"/>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752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244CF-0707-C944-B73A-FE441EBCC27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206FF0D-3DBB-B845-8CB6-D7F8AB400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90EFE8D7-F94D-BB43-8EDB-BF7A4B744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675CC67-894F-134C-B8FB-CE242F6AC416}"/>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6" name="Marcador de pie de página 5">
            <a:extLst>
              <a:ext uri="{FF2B5EF4-FFF2-40B4-BE49-F238E27FC236}">
                <a16:creationId xmlns:a16="http://schemas.microsoft.com/office/drawing/2014/main" id="{662FDFE2-C415-CF48-8B83-3AFC002F50A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026429-B839-C946-A248-C81246DF15BD}"/>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3239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E7A7F-0567-F940-A0D0-47CF67958DC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0F848A3-A9BB-274A-B0C8-B73BA2B7D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D9F9D4C-7E99-874A-85E3-1A1A53CF4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991591A-C5E9-A149-B30A-7535B1FB20FD}"/>
              </a:ext>
            </a:extLst>
          </p:cNvPr>
          <p:cNvSpPr>
            <a:spLocks noGrp="1"/>
          </p:cNvSpPr>
          <p:nvPr>
            <p:ph type="dt" sz="half" idx="10"/>
          </p:nvPr>
        </p:nvSpPr>
        <p:spPr/>
        <p:txBody>
          <a:bodyPr/>
          <a:lstStyle/>
          <a:p>
            <a:fld id="{9276819C-0C66-A541-838B-F427371ABDA9}" type="datetimeFigureOut">
              <a:rPr lang="es-CO" smtClean="0"/>
              <a:t>24/02/2025</a:t>
            </a:fld>
            <a:endParaRPr lang="es-CO"/>
          </a:p>
        </p:txBody>
      </p:sp>
      <p:sp>
        <p:nvSpPr>
          <p:cNvPr id="6" name="Marcador de pie de página 5">
            <a:extLst>
              <a:ext uri="{FF2B5EF4-FFF2-40B4-BE49-F238E27FC236}">
                <a16:creationId xmlns:a16="http://schemas.microsoft.com/office/drawing/2014/main" id="{09974E59-C0BF-EF47-BE2F-2CABB095477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20CDDB-FB3A-0545-A4B2-2A826BC0A478}"/>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45587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D57A2B-AD8E-BF49-A107-DE69A32CB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6F665322-2428-5F48-BC07-7FFA32787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F885BA2-8F12-A94F-B946-94BAB1078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6819C-0C66-A541-838B-F427371ABDA9}" type="datetimeFigureOut">
              <a:rPr lang="es-CO" smtClean="0"/>
              <a:t>24/02/2025</a:t>
            </a:fld>
            <a:endParaRPr lang="es-CO"/>
          </a:p>
        </p:txBody>
      </p:sp>
      <p:sp>
        <p:nvSpPr>
          <p:cNvPr id="5" name="Marcador de pie de página 4">
            <a:extLst>
              <a:ext uri="{FF2B5EF4-FFF2-40B4-BE49-F238E27FC236}">
                <a16:creationId xmlns:a16="http://schemas.microsoft.com/office/drawing/2014/main" id="{B3DF11C6-0180-184B-89B0-BFDDE1E0F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CA2BD0C-4E73-2A4D-B9CE-058A8B7BC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D4919-D347-CD4D-AE51-14F1C406FB93}" type="slidenum">
              <a:rPr lang="es-CO" smtClean="0"/>
              <a:t>‹Nº›</a:t>
            </a:fld>
            <a:endParaRPr lang="es-CO"/>
          </a:p>
        </p:txBody>
      </p:sp>
    </p:spTree>
    <p:extLst>
      <p:ext uri="{BB962C8B-B14F-4D97-AF65-F5344CB8AC3E}">
        <p14:creationId xmlns:p14="http://schemas.microsoft.com/office/powerpoint/2010/main" val="12437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fesionalreview.com/2023/04/15/como-reparar-disco-duro-externo-corrupto-sin-perder-dato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rofesionalreview.com/2018/11/11/direccion-mac-windows-1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670DBD5-770C-4383-9F54-5B86E86BD5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4">
            <a:extLst>
              <a:ext uri="{FF2B5EF4-FFF2-40B4-BE49-F238E27FC236}">
                <a16:creationId xmlns:a16="http://schemas.microsoft.com/office/drawing/2014/main" id="{8E3737EE-BFDE-EBC4-19A6-EA6E97B7CB7E}"/>
              </a:ext>
            </a:extLst>
          </p:cNvPr>
          <p:cNvPicPr>
            <a:picLocks noChangeAspect="1"/>
          </p:cNvPicPr>
          <p:nvPr/>
        </p:nvPicPr>
        <p:blipFill rotWithShape="1">
          <a:blip r:embed="rId2"/>
          <a:srcRect t="4673" b="20794"/>
          <a:stretch/>
        </p:blipFill>
        <p:spPr>
          <a:xfrm>
            <a:off x="2215425" y="1839567"/>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7" name="Imagen 6">
            <a:extLst>
              <a:ext uri="{FF2B5EF4-FFF2-40B4-BE49-F238E27FC236}">
                <a16:creationId xmlns:a16="http://schemas.microsoft.com/office/drawing/2014/main" id="{BD64F292-B592-799B-80E3-13EB2034D4B8}"/>
              </a:ext>
            </a:extLst>
          </p:cNvPr>
          <p:cNvPicPr>
            <a:picLocks noChangeAspect="1"/>
          </p:cNvPicPr>
          <p:nvPr/>
        </p:nvPicPr>
        <p:blipFill>
          <a:blip r:embed="rId3"/>
          <a:stretch>
            <a:fillRect/>
          </a:stretch>
        </p:blipFill>
        <p:spPr>
          <a:xfrm>
            <a:off x="10014857" y="5905398"/>
            <a:ext cx="2177143" cy="952591"/>
          </a:xfrm>
          <a:prstGeom prst="rect">
            <a:avLst/>
          </a:prstGeom>
          <a:ln>
            <a:noFill/>
          </a:ln>
          <a:effectLst>
            <a:softEdge rad="112500"/>
          </a:effectLst>
        </p:spPr>
      </p:pic>
      <p:sp>
        <p:nvSpPr>
          <p:cNvPr id="8" name="AutoShape 2">
            <a:extLst>
              <a:ext uri="{FF2B5EF4-FFF2-40B4-BE49-F238E27FC236}">
                <a16:creationId xmlns:a16="http://schemas.microsoft.com/office/drawing/2014/main" id="{8AEC2A5E-294B-5465-945C-9C2E8375E6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 name="Picture 4">
            <a:extLst>
              <a:ext uri="{FF2B5EF4-FFF2-40B4-BE49-F238E27FC236}">
                <a16:creationId xmlns:a16="http://schemas.microsoft.com/office/drawing/2014/main" id="{D859EDD4-314B-2274-76FB-37137668F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 y="0"/>
            <a:ext cx="1848660" cy="118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1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5" name="Rectángulo 4"/>
          <p:cNvSpPr/>
          <p:nvPr/>
        </p:nvSpPr>
        <p:spPr>
          <a:xfrm>
            <a:off x="4749817" y="1033285"/>
            <a:ext cx="877163" cy="369332"/>
          </a:xfrm>
          <a:prstGeom prst="rect">
            <a:avLst/>
          </a:prstGeom>
        </p:spPr>
        <p:txBody>
          <a:bodyPr wrap="none">
            <a:spAutoFit/>
          </a:bodyPr>
          <a:lstStyle/>
          <a:p>
            <a:r>
              <a:rPr lang="es-CO" b="1" dirty="0" err="1" smtClean="0">
                <a:solidFill>
                  <a:srgbClr val="111111"/>
                </a:solidFill>
                <a:latin typeface="-apple-system"/>
              </a:rPr>
              <a:t>Attrib</a:t>
            </a:r>
            <a:r>
              <a:rPr lang="es-CO" b="1" dirty="0" smtClean="0">
                <a:solidFill>
                  <a:srgbClr val="111111"/>
                </a:solidFill>
                <a:latin typeface="-apple-system"/>
              </a:rPr>
              <a:t>:</a:t>
            </a:r>
            <a:endParaRPr lang="es-CO" b="1" i="0" dirty="0">
              <a:solidFill>
                <a:srgbClr val="111111"/>
              </a:solidFill>
              <a:effectLst/>
              <a:latin typeface="-apple-system"/>
            </a:endParaRPr>
          </a:p>
        </p:txBody>
      </p:sp>
      <p:sp>
        <p:nvSpPr>
          <p:cNvPr id="3" name="Rectangle 1"/>
          <p:cNvSpPr>
            <a:spLocks noChangeArrowheads="1"/>
          </p:cNvSpPr>
          <p:nvPr/>
        </p:nvSpPr>
        <p:spPr bwMode="auto">
          <a:xfrm>
            <a:off x="112427" y="1420161"/>
            <a:ext cx="1176715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chemeClr val="tx1"/>
                </a:solidFill>
                <a:effectLst/>
                <a:latin typeface="Arial" panose="020B0604020202020204" pitchFamily="34" charset="0"/>
              </a:rPr>
              <a:t>El comando </a:t>
            </a:r>
            <a:r>
              <a:rPr kumimoji="0" lang="es-CO" altLang="es-CO" sz="2000" b="0" i="0" u="none" strike="noStrike" cap="none" normalizeH="0" baseline="0" dirty="0" err="1" smtClean="0">
                <a:ln>
                  <a:noFill/>
                </a:ln>
                <a:solidFill>
                  <a:schemeClr val="tx1"/>
                </a:solidFill>
                <a:effectLst/>
                <a:latin typeface="Arial Unicode MS"/>
              </a:rPr>
              <a:t>attrib</a:t>
            </a:r>
            <a:r>
              <a:rPr kumimoji="0" lang="es-CO" altLang="es-CO" sz="2000" b="0" i="0" u="none" strike="noStrike" cap="none" normalizeH="0" baseline="0" dirty="0" smtClean="0">
                <a:ln>
                  <a:noFill/>
                </a:ln>
                <a:solidFill>
                  <a:schemeClr val="tx1"/>
                </a:solidFill>
                <a:effectLst/>
              </a:rPr>
              <a:t> es una herramienta de línea de comandos en Windows que permite mostrar, establecer o quitar atributos de archivos y directorios. Aquí te explico sus principales usos y extensiones: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1" i="0" u="none" strike="noStrike" cap="none" normalizeH="0" baseline="0" dirty="0" smtClean="0">
                <a:ln>
                  <a:noFill/>
                </a:ln>
                <a:solidFill>
                  <a:schemeClr val="tx1"/>
                </a:solidFill>
                <a:effectLst/>
                <a:latin typeface="Arial" panose="020B0604020202020204" pitchFamily="34" charset="0"/>
              </a:rPr>
              <a:t>Atributos principales:</a:t>
            </a: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R (Solo lectura):</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Impide que un archivo o directorio se modifique o elimine.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A (Archivo):</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Indica si un archivo ha sido modificado desde la última copia de seguridad.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S (Sistema):</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Marca un archivo como archivo del sistema, lo que generalmente lo oculta y lo protege de modificaciones accidentales.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H (Oculto):</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Oculta un archivo o directorio para que no aparezca en las listas normales de archivos.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4362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5" name="Rectángulo 4"/>
          <p:cNvSpPr/>
          <p:nvPr/>
        </p:nvSpPr>
        <p:spPr>
          <a:xfrm>
            <a:off x="4749817" y="1033285"/>
            <a:ext cx="877163" cy="369332"/>
          </a:xfrm>
          <a:prstGeom prst="rect">
            <a:avLst/>
          </a:prstGeom>
        </p:spPr>
        <p:txBody>
          <a:bodyPr wrap="none">
            <a:spAutoFit/>
          </a:bodyPr>
          <a:lstStyle/>
          <a:p>
            <a:r>
              <a:rPr lang="es-CO" b="1" dirty="0" err="1" smtClean="0">
                <a:solidFill>
                  <a:srgbClr val="111111"/>
                </a:solidFill>
                <a:latin typeface="-apple-system"/>
              </a:rPr>
              <a:t>Attrib</a:t>
            </a:r>
            <a:r>
              <a:rPr lang="es-CO" b="1" dirty="0" smtClean="0">
                <a:solidFill>
                  <a:srgbClr val="111111"/>
                </a:solidFill>
                <a:latin typeface="-apple-system"/>
              </a:rPr>
              <a:t>:</a:t>
            </a:r>
            <a:endParaRPr lang="es-CO" b="1" i="0" dirty="0">
              <a:solidFill>
                <a:srgbClr val="111111"/>
              </a:solidFill>
              <a:effectLst/>
              <a:latin typeface="-apple-system"/>
            </a:endParaRPr>
          </a:p>
        </p:txBody>
      </p:sp>
      <p:sp>
        <p:nvSpPr>
          <p:cNvPr id="4" name="Rectángulo 3"/>
          <p:cNvSpPr/>
          <p:nvPr/>
        </p:nvSpPr>
        <p:spPr>
          <a:xfrm>
            <a:off x="319790" y="1745955"/>
            <a:ext cx="5061679" cy="2031325"/>
          </a:xfrm>
          <a:prstGeom prst="rect">
            <a:avLst/>
          </a:prstGeom>
        </p:spPr>
        <p:txBody>
          <a:bodyPr wrap="square">
            <a:spAutoFit/>
          </a:bodyPr>
          <a:lstStyle/>
          <a:p>
            <a:r>
              <a:rPr lang="es-MX" b="1" dirty="0"/>
              <a:t>+atributo</a:t>
            </a:r>
            <a:r>
              <a:rPr lang="es-MX" dirty="0"/>
              <a:t>: Establece el atributo</a:t>
            </a:r>
            <a:r>
              <a:rPr lang="es-MX" dirty="0" smtClean="0"/>
              <a:t>.</a:t>
            </a:r>
          </a:p>
          <a:p>
            <a:r>
              <a:rPr lang="es-MX" b="1" dirty="0" smtClean="0"/>
              <a:t>-</a:t>
            </a:r>
            <a:r>
              <a:rPr lang="es-MX" b="1" dirty="0"/>
              <a:t>atributo</a:t>
            </a:r>
            <a:r>
              <a:rPr lang="es-MX" dirty="0"/>
              <a:t>: Quita el atributo</a:t>
            </a:r>
            <a:r>
              <a:rPr lang="es-MX" dirty="0" smtClean="0"/>
              <a:t>.</a:t>
            </a:r>
          </a:p>
          <a:p>
            <a:r>
              <a:rPr lang="es-MX" dirty="0" err="1" smtClean="0"/>
              <a:t>nombre_archivo</a:t>
            </a:r>
            <a:r>
              <a:rPr lang="es-MX" dirty="0"/>
              <a:t>: Especifica el archivo o directorio al que se aplicará el comando</a:t>
            </a:r>
            <a:r>
              <a:rPr lang="es-MX" dirty="0" smtClean="0"/>
              <a:t>.</a:t>
            </a:r>
          </a:p>
          <a:p>
            <a:r>
              <a:rPr lang="es-MX" b="1" dirty="0" smtClean="0"/>
              <a:t>/</a:t>
            </a:r>
            <a:r>
              <a:rPr lang="es-MX" b="1" dirty="0"/>
              <a:t>s</a:t>
            </a:r>
            <a:r>
              <a:rPr lang="es-MX" dirty="0"/>
              <a:t>: Procesa archivos coincidentes en el directorio actual y todos sus subdirectorios</a:t>
            </a:r>
            <a:r>
              <a:rPr lang="es-MX" dirty="0" smtClean="0"/>
              <a:t>.</a:t>
            </a:r>
          </a:p>
          <a:p>
            <a:r>
              <a:rPr lang="es-MX" b="1" dirty="0" smtClean="0"/>
              <a:t>/</a:t>
            </a:r>
            <a:r>
              <a:rPr lang="es-MX" b="1" dirty="0"/>
              <a:t>d</a:t>
            </a:r>
            <a:r>
              <a:rPr lang="es-MX" dirty="0"/>
              <a:t>: Procesa directorios también.</a:t>
            </a:r>
            <a:endParaRPr lang="es-CO" dirty="0"/>
          </a:p>
        </p:txBody>
      </p:sp>
      <p:sp>
        <p:nvSpPr>
          <p:cNvPr id="7" name="Rectángulo 6"/>
          <p:cNvSpPr/>
          <p:nvPr/>
        </p:nvSpPr>
        <p:spPr>
          <a:xfrm>
            <a:off x="5881141" y="1745955"/>
            <a:ext cx="6096000" cy="3416320"/>
          </a:xfrm>
          <a:prstGeom prst="rect">
            <a:avLst/>
          </a:prstGeom>
        </p:spPr>
        <p:txBody>
          <a:bodyPr>
            <a:spAutoFit/>
          </a:bodyPr>
          <a:lstStyle/>
          <a:p>
            <a:r>
              <a:rPr lang="es-MX" b="1" dirty="0"/>
              <a:t>Ocultar un archivo</a:t>
            </a:r>
            <a:r>
              <a:rPr lang="es-MX" b="1" dirty="0" smtClean="0"/>
              <a:t>:</a:t>
            </a:r>
          </a:p>
          <a:p>
            <a:r>
              <a:rPr lang="es-MX" dirty="0" err="1" smtClean="0"/>
              <a:t>attrib</a:t>
            </a:r>
            <a:r>
              <a:rPr lang="es-MX" dirty="0" smtClean="0"/>
              <a:t> </a:t>
            </a:r>
            <a:r>
              <a:rPr lang="es-MX" dirty="0"/>
              <a:t>+h </a:t>
            </a:r>
            <a:r>
              <a:rPr lang="es-MX" dirty="0" smtClean="0"/>
              <a:t>miarchivo.txt</a:t>
            </a:r>
          </a:p>
          <a:p>
            <a:r>
              <a:rPr lang="es-MX" b="1" dirty="0" smtClean="0"/>
              <a:t>Quitar </a:t>
            </a:r>
            <a:r>
              <a:rPr lang="es-MX" b="1" dirty="0"/>
              <a:t>el atributo de solo lectura de un archivo</a:t>
            </a:r>
            <a:r>
              <a:rPr lang="es-MX" b="1" dirty="0" smtClean="0"/>
              <a:t>:</a:t>
            </a:r>
          </a:p>
          <a:p>
            <a:r>
              <a:rPr lang="es-MX" dirty="0" err="1" smtClean="0"/>
              <a:t>attrib</a:t>
            </a:r>
            <a:r>
              <a:rPr lang="es-MX" dirty="0" smtClean="0"/>
              <a:t> </a:t>
            </a:r>
            <a:r>
              <a:rPr lang="es-MX" dirty="0"/>
              <a:t>-r </a:t>
            </a:r>
            <a:r>
              <a:rPr lang="es-MX" dirty="0" smtClean="0"/>
              <a:t>miarchivo.txt</a:t>
            </a:r>
          </a:p>
          <a:p>
            <a:r>
              <a:rPr lang="es-MX" b="1" dirty="0" smtClean="0"/>
              <a:t>Mostrar </a:t>
            </a:r>
            <a:r>
              <a:rPr lang="es-MX" b="1" dirty="0"/>
              <a:t>los atributos de un archivo</a:t>
            </a:r>
            <a:r>
              <a:rPr lang="es-MX" b="1" dirty="0" smtClean="0"/>
              <a:t>:</a:t>
            </a:r>
          </a:p>
          <a:p>
            <a:r>
              <a:rPr lang="es-MX" dirty="0" err="1" smtClean="0"/>
              <a:t>attrib</a:t>
            </a:r>
            <a:r>
              <a:rPr lang="es-MX" dirty="0" smtClean="0"/>
              <a:t> miarchivo.txt</a:t>
            </a:r>
          </a:p>
          <a:p>
            <a:r>
              <a:rPr lang="es-MX" b="1" dirty="0" smtClean="0"/>
              <a:t>Aplicar </a:t>
            </a:r>
            <a:r>
              <a:rPr lang="es-MX" b="1" dirty="0"/>
              <a:t>un atributo a todos los archivos en un directorio y sus subdirectorios</a:t>
            </a:r>
            <a:r>
              <a:rPr lang="es-MX" b="1" dirty="0" smtClean="0"/>
              <a:t>:</a:t>
            </a:r>
          </a:p>
          <a:p>
            <a:r>
              <a:rPr lang="es-MX" dirty="0" err="1" smtClean="0"/>
              <a:t>attrib</a:t>
            </a:r>
            <a:r>
              <a:rPr lang="es-MX" dirty="0" smtClean="0"/>
              <a:t> </a:t>
            </a:r>
            <a:r>
              <a:rPr lang="es-MX" dirty="0"/>
              <a:t>+r C:\MiDirectorio\*.* /</a:t>
            </a:r>
            <a:r>
              <a:rPr lang="es-MX" dirty="0" smtClean="0"/>
              <a:t>s</a:t>
            </a:r>
          </a:p>
          <a:p>
            <a:r>
              <a:rPr lang="es-MX" b="1" dirty="0" smtClean="0"/>
              <a:t>Aplicar </a:t>
            </a:r>
            <a:r>
              <a:rPr lang="es-MX" b="1" dirty="0"/>
              <a:t>un atributo a los directorios de una carpeta y subcarpetas</a:t>
            </a:r>
            <a:r>
              <a:rPr lang="es-MX" b="1" dirty="0" smtClean="0"/>
              <a:t>:</a:t>
            </a:r>
          </a:p>
          <a:p>
            <a:r>
              <a:rPr lang="es-MX" dirty="0" err="1" smtClean="0"/>
              <a:t>attrib</a:t>
            </a:r>
            <a:r>
              <a:rPr lang="es-MX" dirty="0" smtClean="0"/>
              <a:t> </a:t>
            </a:r>
            <a:r>
              <a:rPr lang="es-MX" dirty="0"/>
              <a:t>+h C:\MiDirectorio\*.* /s /d</a:t>
            </a:r>
            <a:endParaRPr lang="es-CO" dirty="0"/>
          </a:p>
        </p:txBody>
      </p:sp>
    </p:spTree>
    <p:extLst>
      <p:ext uri="{BB962C8B-B14F-4D97-AF65-F5344CB8AC3E}">
        <p14:creationId xmlns:p14="http://schemas.microsoft.com/office/powerpoint/2010/main" val="503399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2" name="Rectángulo 1"/>
          <p:cNvSpPr/>
          <p:nvPr/>
        </p:nvSpPr>
        <p:spPr>
          <a:xfrm>
            <a:off x="394741" y="1404770"/>
            <a:ext cx="6096000" cy="1200329"/>
          </a:xfrm>
          <a:prstGeom prst="rect">
            <a:avLst/>
          </a:prstGeom>
        </p:spPr>
        <p:txBody>
          <a:bodyPr>
            <a:spAutoFit/>
          </a:bodyPr>
          <a:lstStyle/>
          <a:p>
            <a:pPr>
              <a:buFont typeface="Arial" panose="020B0604020202020204" pitchFamily="34" charset="0"/>
              <a:buChar char="•"/>
            </a:pPr>
            <a:r>
              <a:rPr lang="es-MX" b="1" dirty="0" err="1" smtClean="0">
                <a:solidFill>
                  <a:srgbClr val="2C2F34"/>
                </a:solidFill>
                <a:latin typeface="-apple-system"/>
              </a:rPr>
              <a:t>type</a:t>
            </a:r>
            <a:r>
              <a:rPr lang="es-MX" dirty="0" smtClean="0">
                <a:solidFill>
                  <a:srgbClr val="2C2F34"/>
                </a:solidFill>
                <a:latin typeface="-apple-system"/>
              </a:rPr>
              <a:t> </a:t>
            </a:r>
            <a:r>
              <a:rPr lang="es-MX" dirty="0">
                <a:solidFill>
                  <a:srgbClr val="2C2F34"/>
                </a:solidFill>
                <a:latin typeface="-apple-system"/>
              </a:rPr>
              <a:t>Muestra el contenido de un archivo de texto en la pantalla.</a:t>
            </a:r>
          </a:p>
          <a:p>
            <a:pPr marL="742950" lvl="1" indent="-285750">
              <a:buFont typeface="Arial" panose="020B0604020202020204" pitchFamily="34" charset="0"/>
              <a:buChar char="•"/>
            </a:pPr>
            <a:r>
              <a:rPr lang="es-MX" dirty="0" smtClean="0">
                <a:solidFill>
                  <a:srgbClr val="2C2F34"/>
                </a:solidFill>
                <a:latin typeface="-apple-system"/>
              </a:rPr>
              <a:t>Ejemplo  </a:t>
            </a:r>
            <a:r>
              <a:rPr lang="es-MX" dirty="0" err="1" smtClean="0">
                <a:solidFill>
                  <a:srgbClr val="188038"/>
                </a:solidFill>
                <a:latin typeface="-apple-system"/>
              </a:rPr>
              <a:t>type</a:t>
            </a:r>
            <a:r>
              <a:rPr lang="es-MX" dirty="0" smtClean="0">
                <a:solidFill>
                  <a:srgbClr val="188038"/>
                </a:solidFill>
                <a:latin typeface="-apple-system"/>
              </a:rPr>
              <a:t> archivo.txt</a:t>
            </a:r>
            <a:r>
              <a:rPr lang="es-MX" dirty="0" smtClean="0">
                <a:solidFill>
                  <a:srgbClr val="2C2F34"/>
                </a:solidFill>
                <a:latin typeface="-apple-system"/>
              </a:rPr>
              <a:t> para mostrar el contenido de «archivo.txt».</a:t>
            </a:r>
            <a:endParaRPr lang="es-MX" b="0" i="0" dirty="0">
              <a:solidFill>
                <a:srgbClr val="2C2F34"/>
              </a:solidFill>
              <a:effectLst/>
              <a:latin typeface="-apple-system"/>
            </a:endParaRPr>
          </a:p>
        </p:txBody>
      </p:sp>
      <p:sp>
        <p:nvSpPr>
          <p:cNvPr id="3" name="Rectángulo 2"/>
          <p:cNvSpPr/>
          <p:nvPr/>
        </p:nvSpPr>
        <p:spPr>
          <a:xfrm>
            <a:off x="394741" y="3214673"/>
            <a:ext cx="6096000" cy="923330"/>
          </a:xfrm>
          <a:prstGeom prst="rect">
            <a:avLst/>
          </a:prstGeom>
        </p:spPr>
        <p:txBody>
          <a:bodyPr>
            <a:spAutoFit/>
          </a:bodyPr>
          <a:lstStyle/>
          <a:p>
            <a:pPr>
              <a:buFont typeface="Arial" panose="020B0604020202020204" pitchFamily="34" charset="0"/>
              <a:buChar char="•"/>
            </a:pPr>
            <a:r>
              <a:rPr lang="es-MX" b="1" dirty="0" err="1" smtClean="0">
                <a:solidFill>
                  <a:srgbClr val="2C2F34"/>
                </a:solidFill>
                <a:latin typeface="-apple-system"/>
              </a:rPr>
              <a:t>find</a:t>
            </a:r>
            <a:r>
              <a:rPr lang="es-MX" dirty="0" smtClean="0">
                <a:solidFill>
                  <a:srgbClr val="2C2F34"/>
                </a:solidFill>
                <a:latin typeface="-apple-system"/>
              </a:rPr>
              <a:t> </a:t>
            </a:r>
            <a:r>
              <a:rPr lang="es-MX" dirty="0">
                <a:solidFill>
                  <a:srgbClr val="2C2F34"/>
                </a:solidFill>
                <a:latin typeface="-apple-system"/>
              </a:rPr>
              <a:t>Busca una cadena de texto en un archivo.</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find</a:t>
            </a:r>
            <a:r>
              <a:rPr lang="es-MX" dirty="0">
                <a:solidFill>
                  <a:srgbClr val="188038"/>
                </a:solidFill>
                <a:latin typeface="-apple-system"/>
              </a:rPr>
              <a:t> «</a:t>
            </a:r>
            <a:r>
              <a:rPr lang="es-MX" dirty="0" err="1">
                <a:solidFill>
                  <a:srgbClr val="188038"/>
                </a:solidFill>
                <a:latin typeface="-apple-system"/>
              </a:rPr>
              <a:t>textoabuscar</a:t>
            </a:r>
            <a:r>
              <a:rPr lang="es-MX" dirty="0">
                <a:solidFill>
                  <a:srgbClr val="188038"/>
                </a:solidFill>
                <a:latin typeface="-apple-system"/>
              </a:rPr>
              <a:t>» archivo.txt</a:t>
            </a:r>
            <a:r>
              <a:rPr lang="es-MX" dirty="0">
                <a:solidFill>
                  <a:srgbClr val="2C2F34"/>
                </a:solidFill>
                <a:latin typeface="-apple-system"/>
              </a:rPr>
              <a:t> para buscar «</a:t>
            </a:r>
            <a:r>
              <a:rPr lang="es-MX" dirty="0" err="1">
                <a:solidFill>
                  <a:srgbClr val="2C2F34"/>
                </a:solidFill>
                <a:latin typeface="-apple-system"/>
              </a:rPr>
              <a:t>textoabuscar</a:t>
            </a:r>
            <a:r>
              <a:rPr lang="es-MX" dirty="0">
                <a:solidFill>
                  <a:srgbClr val="2C2F34"/>
                </a:solidFill>
                <a:latin typeface="-apple-system"/>
              </a:rPr>
              <a:t>» en «archivo.txt».</a:t>
            </a:r>
            <a:endParaRPr lang="es-MX" b="0" i="0" dirty="0">
              <a:solidFill>
                <a:srgbClr val="2C2F34"/>
              </a:solidFill>
              <a:effectLst/>
              <a:latin typeface="-apple-system"/>
            </a:endParaRPr>
          </a:p>
        </p:txBody>
      </p:sp>
      <p:sp>
        <p:nvSpPr>
          <p:cNvPr id="6" name="Rectángulo 5"/>
          <p:cNvSpPr/>
          <p:nvPr/>
        </p:nvSpPr>
        <p:spPr>
          <a:xfrm>
            <a:off x="6743075" y="1788135"/>
            <a:ext cx="4716905" cy="1754326"/>
          </a:xfrm>
          <a:prstGeom prst="rect">
            <a:avLst/>
          </a:prstGeom>
        </p:spPr>
        <p:txBody>
          <a:bodyPr wrap="square">
            <a:spAutoFit/>
          </a:bodyPr>
          <a:lstStyle/>
          <a:p>
            <a:pPr>
              <a:buFont typeface="Arial" panose="020B0604020202020204" pitchFamily="34" charset="0"/>
              <a:buChar char="•"/>
            </a:pPr>
            <a:r>
              <a:rPr lang="es-MX" b="1" dirty="0" err="1" smtClean="0">
                <a:solidFill>
                  <a:srgbClr val="2C2F34"/>
                </a:solidFill>
                <a:latin typeface="-apple-system"/>
              </a:rPr>
              <a:t>chkdsk</a:t>
            </a:r>
            <a:r>
              <a:rPr lang="es-MX" dirty="0" smtClean="0">
                <a:solidFill>
                  <a:srgbClr val="2C2F34"/>
                </a:solidFill>
                <a:latin typeface="-apple-system"/>
              </a:rPr>
              <a:t> </a:t>
            </a:r>
            <a:r>
              <a:rPr lang="es-MX" dirty="0">
                <a:solidFill>
                  <a:srgbClr val="2C2F34"/>
                </a:solidFill>
                <a:latin typeface="-apple-system"/>
              </a:rPr>
              <a:t>Verifica y </a:t>
            </a:r>
            <a:r>
              <a:rPr lang="es-MX" dirty="0">
                <a:solidFill>
                  <a:srgbClr val="2C2F34"/>
                </a:solidFill>
                <a:latin typeface="-apple-system"/>
                <a:hlinkClick r:id="rId3"/>
              </a:rPr>
              <a:t>repara errores en un disco duro</a:t>
            </a:r>
            <a:r>
              <a:rPr lang="es-MX" dirty="0">
                <a:solidFill>
                  <a:srgbClr val="2C2F34"/>
                </a:solidFill>
                <a:latin typeface="-apple-system"/>
              </a:rPr>
              <a:t>.</a:t>
            </a:r>
          </a:p>
          <a:p>
            <a:pPr marL="742950" lvl="1" indent="-285750">
              <a:buFont typeface="Arial" panose="020B0604020202020204" pitchFamily="34" charset="0"/>
              <a:buChar char="•"/>
            </a:pPr>
            <a:r>
              <a:rPr lang="es-MX" dirty="0" smtClean="0">
                <a:solidFill>
                  <a:srgbClr val="2C2F34"/>
                </a:solidFill>
                <a:latin typeface="-apple-system"/>
              </a:rPr>
              <a:t>Ejemplo  </a:t>
            </a:r>
            <a:r>
              <a:rPr lang="es-MX" dirty="0" err="1" smtClean="0">
                <a:solidFill>
                  <a:srgbClr val="188038"/>
                </a:solidFill>
                <a:latin typeface="-apple-system"/>
              </a:rPr>
              <a:t>chkdsk</a:t>
            </a:r>
            <a:r>
              <a:rPr lang="es-MX" dirty="0" smtClean="0">
                <a:solidFill>
                  <a:srgbClr val="188038"/>
                </a:solidFill>
                <a:latin typeface="-apple-system"/>
              </a:rPr>
              <a:t> C: /f</a:t>
            </a:r>
            <a:r>
              <a:rPr lang="es-MX" dirty="0" smtClean="0">
                <a:solidFill>
                  <a:srgbClr val="2C2F34"/>
                </a:solidFill>
                <a:latin typeface="-apple-system"/>
              </a:rPr>
              <a:t> para escanear y reparar el disco C:.</a:t>
            </a:r>
          </a:p>
          <a:p>
            <a:r>
              <a:rPr lang="es-MX" dirty="0"/>
              <a:t/>
            </a:r>
            <a:br>
              <a:rPr lang="es-MX" dirty="0"/>
            </a:br>
            <a:endParaRPr lang="es-CO" dirty="0"/>
          </a:p>
        </p:txBody>
      </p:sp>
      <p:sp>
        <p:nvSpPr>
          <p:cNvPr id="8" name="Rectángulo 7"/>
          <p:cNvSpPr/>
          <p:nvPr/>
        </p:nvSpPr>
        <p:spPr>
          <a:xfrm>
            <a:off x="6818026" y="3542461"/>
            <a:ext cx="4334656" cy="923330"/>
          </a:xfrm>
          <a:prstGeom prst="rect">
            <a:avLst/>
          </a:prstGeom>
        </p:spPr>
        <p:txBody>
          <a:bodyPr wrap="square">
            <a:spAutoFit/>
          </a:bodyPr>
          <a:lstStyle/>
          <a:p>
            <a:pPr>
              <a:buFont typeface="Arial" panose="020B0604020202020204" pitchFamily="34" charset="0"/>
              <a:buChar char="•"/>
            </a:pPr>
            <a:r>
              <a:rPr lang="es-MX" b="1" dirty="0" err="1">
                <a:solidFill>
                  <a:srgbClr val="2C2F34"/>
                </a:solidFill>
                <a:latin typeface="-apple-system"/>
              </a:rPr>
              <a:t>shutdown</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Apaga o reinicia el sistema.</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shutdown</a:t>
            </a:r>
            <a:r>
              <a:rPr lang="es-MX" dirty="0">
                <a:solidFill>
                  <a:srgbClr val="188038"/>
                </a:solidFill>
                <a:latin typeface="-apple-system"/>
              </a:rPr>
              <a:t> /s</a:t>
            </a:r>
            <a:r>
              <a:rPr lang="es-MX" dirty="0">
                <a:solidFill>
                  <a:srgbClr val="2C2F34"/>
                </a:solidFill>
                <a:latin typeface="-apple-system"/>
              </a:rPr>
              <a:t> para apagar el sistema.</a:t>
            </a:r>
            <a:endParaRPr lang="es-MX" b="0" i="0" dirty="0">
              <a:solidFill>
                <a:srgbClr val="2C2F34"/>
              </a:solidFill>
              <a:effectLst/>
              <a:latin typeface="-apple-system"/>
            </a:endParaRPr>
          </a:p>
        </p:txBody>
      </p:sp>
    </p:spTree>
    <p:extLst>
      <p:ext uri="{BB962C8B-B14F-4D97-AF65-F5344CB8AC3E}">
        <p14:creationId xmlns:p14="http://schemas.microsoft.com/office/powerpoint/2010/main" val="3416249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Rectángulo 3"/>
          <p:cNvSpPr/>
          <p:nvPr/>
        </p:nvSpPr>
        <p:spPr>
          <a:xfrm>
            <a:off x="514662" y="1284849"/>
            <a:ext cx="6096000" cy="1200329"/>
          </a:xfrm>
          <a:prstGeom prst="rect">
            <a:avLst/>
          </a:prstGeom>
        </p:spPr>
        <p:txBody>
          <a:bodyPr>
            <a:spAutoFit/>
          </a:bodyPr>
          <a:lstStyle/>
          <a:p>
            <a:pPr>
              <a:buFont typeface="Arial" panose="020B0604020202020204" pitchFamily="34" charset="0"/>
              <a:buChar char="•"/>
            </a:pPr>
            <a:r>
              <a:rPr lang="es-MX" b="1" dirty="0" err="1">
                <a:solidFill>
                  <a:srgbClr val="2C2F34"/>
                </a:solidFill>
                <a:latin typeface="-apple-system"/>
              </a:rPr>
              <a:t>ipconfig</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Muestra la </a:t>
            </a:r>
            <a:r>
              <a:rPr lang="es-MX" dirty="0">
                <a:solidFill>
                  <a:srgbClr val="2C2F34"/>
                </a:solidFill>
                <a:latin typeface="-apple-system"/>
                <a:hlinkClick r:id="rId3"/>
              </a:rPr>
              <a:t>configuración de red actual</a:t>
            </a:r>
            <a:r>
              <a:rPr lang="es-MX" dirty="0">
                <a:solidFill>
                  <a:srgbClr val="2C2F34"/>
                </a:solidFill>
                <a:latin typeface="-apple-system"/>
              </a:rPr>
              <a:t>, incluyendo la dirección IP, la máscara de subred y la puerta de enlace.</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ipconfig</a:t>
            </a:r>
            <a:endParaRPr lang="es-MX" b="0" i="0" dirty="0">
              <a:solidFill>
                <a:srgbClr val="2C2F34"/>
              </a:solidFill>
              <a:effectLst/>
              <a:latin typeface="-apple-system"/>
            </a:endParaRPr>
          </a:p>
        </p:txBody>
      </p:sp>
      <p:sp>
        <p:nvSpPr>
          <p:cNvPr id="5" name="Rectángulo 4"/>
          <p:cNvSpPr/>
          <p:nvPr/>
        </p:nvSpPr>
        <p:spPr>
          <a:xfrm>
            <a:off x="514662" y="3034791"/>
            <a:ext cx="6096000" cy="923330"/>
          </a:xfrm>
          <a:prstGeom prst="rect">
            <a:avLst/>
          </a:prstGeom>
        </p:spPr>
        <p:txBody>
          <a:bodyPr>
            <a:spAutoFit/>
          </a:bodyPr>
          <a:lstStyle/>
          <a:p>
            <a:pPr>
              <a:buFont typeface="Arial" panose="020B0604020202020204" pitchFamily="34" charset="0"/>
              <a:buChar char="•"/>
            </a:pPr>
            <a:r>
              <a:rPr lang="es-MX" b="1" dirty="0">
                <a:solidFill>
                  <a:srgbClr val="2C2F34"/>
                </a:solidFill>
                <a:latin typeface="-apple-system"/>
              </a:rPr>
              <a:t>ping</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Envía paquetes ICMP a una dirección IP para comprobar la conectividad de red.</a:t>
            </a:r>
          </a:p>
          <a:p>
            <a:pPr marL="742950" lvl="1" indent="-285750">
              <a:buFont typeface="Arial" panose="020B0604020202020204" pitchFamily="34" charset="0"/>
              <a:buChar char="•"/>
            </a:pPr>
            <a:r>
              <a:rPr lang="es-MX" dirty="0">
                <a:solidFill>
                  <a:srgbClr val="2C2F34"/>
                </a:solidFill>
                <a:latin typeface="-apple-system"/>
              </a:rPr>
              <a:t>Ejemplo  </a:t>
            </a:r>
            <a:r>
              <a:rPr lang="es-MX" dirty="0">
                <a:solidFill>
                  <a:srgbClr val="188038"/>
                </a:solidFill>
                <a:latin typeface="-apple-system"/>
              </a:rPr>
              <a:t>ping google.com</a:t>
            </a:r>
            <a:endParaRPr lang="es-MX" b="0" i="0" dirty="0">
              <a:solidFill>
                <a:srgbClr val="2C2F34"/>
              </a:solidFill>
              <a:effectLst/>
              <a:latin typeface="-apple-system"/>
            </a:endParaRPr>
          </a:p>
        </p:txBody>
      </p:sp>
      <p:sp>
        <p:nvSpPr>
          <p:cNvPr id="7" name="Rectángulo 6"/>
          <p:cNvSpPr/>
          <p:nvPr/>
        </p:nvSpPr>
        <p:spPr>
          <a:xfrm>
            <a:off x="6540708" y="1559655"/>
            <a:ext cx="5271541" cy="1477328"/>
          </a:xfrm>
          <a:prstGeom prst="rect">
            <a:avLst/>
          </a:prstGeom>
        </p:spPr>
        <p:txBody>
          <a:bodyPr wrap="square">
            <a:spAutoFit/>
          </a:bodyPr>
          <a:lstStyle/>
          <a:p>
            <a:pPr>
              <a:buFont typeface="Arial" panose="020B0604020202020204" pitchFamily="34" charset="0"/>
              <a:buChar char="•"/>
            </a:pPr>
            <a:r>
              <a:rPr lang="es-MX" b="1" dirty="0" err="1">
                <a:solidFill>
                  <a:srgbClr val="2C2F34"/>
                </a:solidFill>
                <a:latin typeface="-apple-system"/>
              </a:rPr>
              <a:t>tree</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Muestra una estructura de árbol de directorios y archivos a partir de un directorio específico.</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tree</a:t>
            </a:r>
            <a:r>
              <a:rPr lang="es-MX" dirty="0">
                <a:solidFill>
                  <a:srgbClr val="188038"/>
                </a:solidFill>
                <a:latin typeface="-apple-system"/>
              </a:rPr>
              <a:t> C:\Directorio</a:t>
            </a:r>
            <a:r>
              <a:rPr lang="es-MX" dirty="0">
                <a:solidFill>
                  <a:srgbClr val="2C2F34"/>
                </a:solidFill>
                <a:latin typeface="-apple-system"/>
              </a:rPr>
              <a:t> para mostrar la estructura de árbol de «C:\Directorio».</a:t>
            </a:r>
            <a:endParaRPr lang="es-MX" b="0" i="0" dirty="0">
              <a:solidFill>
                <a:srgbClr val="2C2F34"/>
              </a:solidFill>
              <a:effectLst/>
              <a:latin typeface="-apple-system"/>
            </a:endParaRPr>
          </a:p>
        </p:txBody>
      </p:sp>
      <p:sp>
        <p:nvSpPr>
          <p:cNvPr id="9" name="Rectángulo 8"/>
          <p:cNvSpPr/>
          <p:nvPr/>
        </p:nvSpPr>
        <p:spPr>
          <a:xfrm>
            <a:off x="5611318" y="4140476"/>
            <a:ext cx="6096000" cy="1200329"/>
          </a:xfrm>
          <a:prstGeom prst="rect">
            <a:avLst/>
          </a:prstGeom>
        </p:spPr>
        <p:txBody>
          <a:bodyPr>
            <a:spAutoFit/>
          </a:bodyPr>
          <a:lstStyle/>
          <a:p>
            <a:pPr>
              <a:buFont typeface="Arial" panose="020B0604020202020204" pitchFamily="34" charset="0"/>
              <a:buChar char="•"/>
            </a:pPr>
            <a:r>
              <a:rPr lang="es-MX" b="1" dirty="0" err="1">
                <a:solidFill>
                  <a:srgbClr val="2C2F34"/>
                </a:solidFill>
                <a:latin typeface="-apple-system"/>
              </a:rPr>
              <a:t>ssh</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Permite acceder a otros sistemas mediante SSH (disponible en Windows 10 y versiones posteriores).</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ssh</a:t>
            </a:r>
            <a:r>
              <a:rPr lang="es-MX" dirty="0">
                <a:solidFill>
                  <a:srgbClr val="188038"/>
                </a:solidFill>
                <a:latin typeface="-apple-system"/>
              </a:rPr>
              <a:t> </a:t>
            </a:r>
            <a:r>
              <a:rPr lang="es-MX" dirty="0" err="1">
                <a:solidFill>
                  <a:srgbClr val="188038"/>
                </a:solidFill>
                <a:latin typeface="-apple-system"/>
              </a:rPr>
              <a:t>usuario@host</a:t>
            </a:r>
            <a:r>
              <a:rPr lang="es-MX" dirty="0">
                <a:solidFill>
                  <a:srgbClr val="2C2F34"/>
                </a:solidFill>
                <a:latin typeface="-apple-system"/>
              </a:rPr>
              <a:t> para iniciar una sesión SSH en un servidor remoto.</a:t>
            </a:r>
            <a:endParaRPr lang="es-MX" b="0" i="0" dirty="0">
              <a:solidFill>
                <a:srgbClr val="2C2F34"/>
              </a:solidFill>
              <a:effectLst/>
              <a:latin typeface="-apple-system"/>
            </a:endParaRPr>
          </a:p>
        </p:txBody>
      </p:sp>
    </p:spTree>
    <p:extLst>
      <p:ext uri="{BB962C8B-B14F-4D97-AF65-F5344CB8AC3E}">
        <p14:creationId xmlns:p14="http://schemas.microsoft.com/office/powerpoint/2010/main" val="3476954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2" name="Rectángulo 1"/>
          <p:cNvSpPr/>
          <p:nvPr/>
        </p:nvSpPr>
        <p:spPr>
          <a:xfrm>
            <a:off x="387244" y="1363388"/>
            <a:ext cx="11140191" cy="646331"/>
          </a:xfrm>
          <a:prstGeom prst="rect">
            <a:avLst/>
          </a:prstGeom>
        </p:spPr>
        <p:txBody>
          <a:bodyPr wrap="square">
            <a:spAutoFit/>
          </a:bodyPr>
          <a:lstStyle/>
          <a:p>
            <a:r>
              <a:rPr lang="es-MX" b="1" smtClean="0">
                <a:solidFill>
                  <a:srgbClr val="2D3748"/>
                </a:solidFill>
                <a:latin typeface="general-bold"/>
              </a:rPr>
              <a:t>Cómo crear un archivo BAT</a:t>
            </a:r>
          </a:p>
          <a:p>
            <a:r>
              <a:rPr lang="es-MX" smtClean="0">
                <a:solidFill>
                  <a:srgbClr val="2D3748"/>
                </a:solidFill>
                <a:latin typeface="-apple-system"/>
              </a:rPr>
              <a:t>Crear un archivo BAT es fácil, y sólo necesita un editor de texto básico para empezar. Siga estos pasos:</a:t>
            </a:r>
            <a:endParaRPr lang="es-MX" b="0" i="0" dirty="0">
              <a:solidFill>
                <a:srgbClr val="2D3748"/>
              </a:solidFill>
              <a:effectLst/>
              <a:latin typeface="-apple-system"/>
            </a:endParaRPr>
          </a:p>
        </p:txBody>
      </p:sp>
      <p:sp>
        <p:nvSpPr>
          <p:cNvPr id="3" name="Rectángulo 2"/>
          <p:cNvSpPr/>
          <p:nvPr/>
        </p:nvSpPr>
        <p:spPr>
          <a:xfrm>
            <a:off x="791980" y="2255622"/>
            <a:ext cx="10195810" cy="923330"/>
          </a:xfrm>
          <a:prstGeom prst="rect">
            <a:avLst/>
          </a:prstGeom>
        </p:spPr>
        <p:txBody>
          <a:bodyPr wrap="square">
            <a:spAutoFit/>
          </a:bodyPr>
          <a:lstStyle/>
          <a:p>
            <a:r>
              <a:rPr lang="es-MX" b="1" dirty="0">
                <a:solidFill>
                  <a:srgbClr val="2D3748"/>
                </a:solidFill>
                <a:latin typeface="general-bold"/>
              </a:rPr>
              <a:t>Paso 1: Abra un editor de texto</a:t>
            </a:r>
          </a:p>
          <a:p>
            <a:pPr>
              <a:buFont typeface="+mj-lt"/>
              <a:buAutoNum type="arabicPeriod"/>
            </a:pPr>
            <a:r>
              <a:rPr lang="es-MX" dirty="0">
                <a:solidFill>
                  <a:srgbClr val="2D3748"/>
                </a:solidFill>
                <a:latin typeface="-apple-system"/>
              </a:rPr>
              <a:t>Abra el Bloc de notas o cualquier editor de texto de su elección.</a:t>
            </a:r>
          </a:p>
          <a:p>
            <a:pPr marL="742950" lvl="1" indent="-285750">
              <a:buFont typeface="+mj-lt"/>
              <a:buAutoNum type="arabicPeriod"/>
            </a:pPr>
            <a:r>
              <a:rPr lang="es-MX" dirty="0">
                <a:solidFill>
                  <a:srgbClr val="2D3748"/>
                </a:solidFill>
                <a:latin typeface="-apple-system"/>
              </a:rPr>
              <a:t>En Windows, puede pulsar Windows R, escriba Bloc de notas y pulse </a:t>
            </a:r>
            <a:r>
              <a:rPr lang="es-MX" dirty="0" err="1">
                <a:solidFill>
                  <a:srgbClr val="2D3748"/>
                </a:solidFill>
                <a:latin typeface="-apple-system"/>
              </a:rPr>
              <a:t>Intro</a:t>
            </a:r>
            <a:endParaRPr lang="es-MX" b="0" i="0" dirty="0">
              <a:solidFill>
                <a:srgbClr val="2D3748"/>
              </a:solidFill>
              <a:effectLst/>
              <a:latin typeface="-apple-system"/>
            </a:endParaRPr>
          </a:p>
        </p:txBody>
      </p:sp>
      <p:sp>
        <p:nvSpPr>
          <p:cNvPr id="6" name="Rectángulo 5"/>
          <p:cNvSpPr/>
          <p:nvPr/>
        </p:nvSpPr>
        <p:spPr>
          <a:xfrm>
            <a:off x="791980" y="3424855"/>
            <a:ext cx="10533089" cy="923330"/>
          </a:xfrm>
          <a:prstGeom prst="rect">
            <a:avLst/>
          </a:prstGeom>
        </p:spPr>
        <p:txBody>
          <a:bodyPr wrap="square">
            <a:spAutoFit/>
          </a:bodyPr>
          <a:lstStyle/>
          <a:p>
            <a:r>
              <a:rPr lang="es-MX" b="1" dirty="0">
                <a:solidFill>
                  <a:srgbClr val="2D3748"/>
                </a:solidFill>
                <a:latin typeface="general-bold"/>
              </a:rPr>
              <a:t>Paso 2: Escribir comandos en el archivo BAT</a:t>
            </a:r>
          </a:p>
          <a:p>
            <a:r>
              <a:rPr lang="es-MX" dirty="0">
                <a:solidFill>
                  <a:srgbClr val="2D3748"/>
                </a:solidFill>
                <a:latin typeface="-apple-system"/>
              </a:rPr>
              <a:t>En el editor de texto, escriba los comandos que desea que ejecute el archivo por lotes. Por ejemplo, puede escribir comandos simples como mostrar texto, crear carpetas o ejecutar programas.</a:t>
            </a:r>
            <a:endParaRPr lang="es-MX" b="0" i="0" dirty="0">
              <a:solidFill>
                <a:srgbClr val="2D3748"/>
              </a:solidFill>
              <a:effectLst/>
              <a:latin typeface="-apple-system"/>
            </a:endParaRPr>
          </a:p>
        </p:txBody>
      </p:sp>
      <p:sp>
        <p:nvSpPr>
          <p:cNvPr id="8" name="Rectángulo 7"/>
          <p:cNvSpPr/>
          <p:nvPr/>
        </p:nvSpPr>
        <p:spPr>
          <a:xfrm>
            <a:off x="853231" y="4750846"/>
            <a:ext cx="5493812" cy="369332"/>
          </a:xfrm>
          <a:prstGeom prst="rect">
            <a:avLst/>
          </a:prstGeom>
        </p:spPr>
        <p:txBody>
          <a:bodyPr wrap="none">
            <a:spAutoFit/>
          </a:bodyPr>
          <a:lstStyle/>
          <a:p>
            <a:r>
              <a:rPr lang="es-MX" b="1" dirty="0">
                <a:solidFill>
                  <a:srgbClr val="2D3748"/>
                </a:solidFill>
                <a:latin typeface="general-bold"/>
              </a:rPr>
              <a:t>Paso 3: Guardar el archivo como un archivo .</a:t>
            </a:r>
            <a:r>
              <a:rPr lang="es-MX" b="1" dirty="0" err="1">
                <a:solidFill>
                  <a:srgbClr val="2D3748"/>
                </a:solidFill>
                <a:latin typeface="general-bold"/>
              </a:rPr>
              <a:t>bat</a:t>
            </a:r>
            <a:endParaRPr lang="es-MX" b="1" i="0" dirty="0">
              <a:solidFill>
                <a:srgbClr val="2D3748"/>
              </a:solidFill>
              <a:effectLst/>
              <a:latin typeface="general-bold"/>
            </a:endParaRPr>
          </a:p>
        </p:txBody>
      </p:sp>
    </p:spTree>
    <p:extLst>
      <p:ext uri="{BB962C8B-B14F-4D97-AF65-F5344CB8AC3E}">
        <p14:creationId xmlns:p14="http://schemas.microsoft.com/office/powerpoint/2010/main" val="3059137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Rectángulo 3"/>
          <p:cNvSpPr/>
          <p:nvPr/>
        </p:nvSpPr>
        <p:spPr>
          <a:xfrm>
            <a:off x="304799" y="1400863"/>
            <a:ext cx="10285751" cy="646331"/>
          </a:xfrm>
          <a:prstGeom prst="rect">
            <a:avLst/>
          </a:prstGeom>
        </p:spPr>
        <p:txBody>
          <a:bodyPr wrap="square">
            <a:spAutoFit/>
          </a:bodyPr>
          <a:lstStyle/>
          <a:p>
            <a:r>
              <a:rPr lang="es-MX" b="1" dirty="0">
                <a:solidFill>
                  <a:srgbClr val="2D3748"/>
                </a:solidFill>
                <a:latin typeface="general-bold"/>
              </a:rPr>
              <a:t>Cómo ejecutar un archivo BAT</a:t>
            </a:r>
          </a:p>
          <a:p>
            <a:r>
              <a:rPr lang="es-MX" dirty="0">
                <a:solidFill>
                  <a:srgbClr val="2D3748"/>
                </a:solidFill>
                <a:latin typeface="-apple-system"/>
              </a:rPr>
              <a:t>Una vez creado el archivo BAT, ejecutarlo es muy sencillo.</a:t>
            </a:r>
            <a:endParaRPr lang="es-MX" b="0" i="0" dirty="0">
              <a:solidFill>
                <a:srgbClr val="2D3748"/>
              </a:solidFill>
              <a:effectLst/>
              <a:latin typeface="-apple-system"/>
            </a:endParaRPr>
          </a:p>
        </p:txBody>
      </p:sp>
      <p:sp>
        <p:nvSpPr>
          <p:cNvPr id="5" name="Rectángulo 4"/>
          <p:cNvSpPr/>
          <p:nvPr/>
        </p:nvSpPr>
        <p:spPr>
          <a:xfrm>
            <a:off x="304798" y="2270611"/>
            <a:ext cx="11582401" cy="923330"/>
          </a:xfrm>
          <a:prstGeom prst="rect">
            <a:avLst/>
          </a:prstGeom>
        </p:spPr>
        <p:txBody>
          <a:bodyPr wrap="square">
            <a:spAutoFit/>
          </a:bodyPr>
          <a:lstStyle/>
          <a:p>
            <a:r>
              <a:rPr lang="es-MX" b="1" dirty="0">
                <a:solidFill>
                  <a:srgbClr val="2D3748"/>
                </a:solidFill>
                <a:latin typeface="general-bold"/>
              </a:rPr>
              <a:t>Método 1: Haga doble clic en el archivo BAT</a:t>
            </a:r>
          </a:p>
          <a:p>
            <a:pPr>
              <a:buFont typeface="Arial" panose="020B0604020202020204" pitchFamily="34" charset="0"/>
              <a:buChar char="•"/>
            </a:pPr>
            <a:r>
              <a:rPr lang="es-MX" dirty="0">
                <a:solidFill>
                  <a:srgbClr val="2D3748"/>
                </a:solidFill>
                <a:latin typeface="-apple-system"/>
              </a:rPr>
              <a:t>Localice el archivo BAT en el Explorador de archivos y haga doble clic sobre él. El archivo por lotes ejecutará los comandos y se abrirá una ventana de símbolo del sistema para mostrar el resultado.</a:t>
            </a:r>
            <a:endParaRPr lang="es-MX" b="0" i="0" dirty="0">
              <a:solidFill>
                <a:srgbClr val="2D3748"/>
              </a:solidFill>
              <a:effectLst/>
              <a:latin typeface="-apple-system"/>
            </a:endParaRPr>
          </a:p>
        </p:txBody>
      </p:sp>
      <p:sp>
        <p:nvSpPr>
          <p:cNvPr id="9" name="AutoShape 2" descr="Copy"/>
          <p:cNvSpPr>
            <a:spLocks noChangeAspect="1" noChangeArrowheads="1"/>
          </p:cNvSpPr>
          <p:nvPr/>
        </p:nvSpPr>
        <p:spPr bwMode="auto">
          <a:xfrm>
            <a:off x="1828800" y="-825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Rectángulo 9"/>
          <p:cNvSpPr/>
          <p:nvPr/>
        </p:nvSpPr>
        <p:spPr>
          <a:xfrm>
            <a:off x="604603" y="3664696"/>
            <a:ext cx="9476282" cy="923330"/>
          </a:xfrm>
          <a:prstGeom prst="rect">
            <a:avLst/>
          </a:prstGeom>
        </p:spPr>
        <p:txBody>
          <a:bodyPr wrap="square">
            <a:spAutoFit/>
          </a:bodyPr>
          <a:lstStyle/>
          <a:p>
            <a:r>
              <a:rPr lang="es-MX" b="1" dirty="0">
                <a:solidFill>
                  <a:srgbClr val="2D3748"/>
                </a:solidFill>
                <a:latin typeface="general-bold"/>
              </a:rPr>
              <a:t>Método 2: Ejecutar desde Símbolo del sistema</a:t>
            </a:r>
          </a:p>
          <a:p>
            <a:pPr>
              <a:buFont typeface="+mj-lt"/>
              <a:buAutoNum type="arabicPeriod"/>
            </a:pPr>
            <a:r>
              <a:rPr lang="es-MX" dirty="0">
                <a:solidFill>
                  <a:srgbClr val="2D3748"/>
                </a:solidFill>
                <a:latin typeface="-apple-system"/>
              </a:rPr>
              <a:t>Abra el Símbolo del sistema (pulse Windows R, escriba </a:t>
            </a:r>
            <a:r>
              <a:rPr lang="es-MX" dirty="0" err="1">
                <a:solidFill>
                  <a:srgbClr val="2D3748"/>
                </a:solidFill>
                <a:latin typeface="-apple-system"/>
              </a:rPr>
              <a:t>cmd</a:t>
            </a:r>
            <a:r>
              <a:rPr lang="es-MX" dirty="0">
                <a:solidFill>
                  <a:srgbClr val="2D3748"/>
                </a:solidFill>
                <a:latin typeface="-apple-system"/>
              </a:rPr>
              <a:t> y pulse </a:t>
            </a:r>
            <a:r>
              <a:rPr lang="es-MX" dirty="0" err="1">
                <a:solidFill>
                  <a:srgbClr val="2D3748"/>
                </a:solidFill>
                <a:latin typeface="-apple-system"/>
              </a:rPr>
              <a:t>Intro</a:t>
            </a:r>
            <a:r>
              <a:rPr lang="es-MX" dirty="0">
                <a:solidFill>
                  <a:srgbClr val="2D3748"/>
                </a:solidFill>
                <a:latin typeface="-apple-system"/>
              </a:rPr>
              <a:t>).</a:t>
            </a:r>
          </a:p>
          <a:p>
            <a:pPr>
              <a:buFont typeface="+mj-lt"/>
              <a:buAutoNum type="arabicPeriod"/>
            </a:pPr>
            <a:r>
              <a:rPr lang="es-MX" dirty="0">
                <a:solidFill>
                  <a:srgbClr val="2D3748"/>
                </a:solidFill>
                <a:latin typeface="-apple-system"/>
              </a:rPr>
              <a:t>Navegue hasta el directorio donde se encuentra el archivo BAT utilizando el comando cd.</a:t>
            </a:r>
            <a:endParaRPr lang="es-MX" b="0" i="0" dirty="0">
              <a:solidFill>
                <a:srgbClr val="2D3748"/>
              </a:solidFill>
              <a:effectLst/>
              <a:latin typeface="-apple-system"/>
            </a:endParaRPr>
          </a:p>
        </p:txBody>
      </p:sp>
      <p:pic>
        <p:nvPicPr>
          <p:cNvPr id="11" name="Imagen 10"/>
          <p:cNvPicPr>
            <a:picLocks noChangeAspect="1"/>
          </p:cNvPicPr>
          <p:nvPr/>
        </p:nvPicPr>
        <p:blipFill>
          <a:blip r:embed="rId3"/>
          <a:stretch>
            <a:fillRect/>
          </a:stretch>
        </p:blipFill>
        <p:spPr>
          <a:xfrm>
            <a:off x="2751550" y="4766217"/>
            <a:ext cx="5639587" cy="1552792"/>
          </a:xfrm>
          <a:prstGeom prst="rect">
            <a:avLst/>
          </a:prstGeom>
        </p:spPr>
      </p:pic>
    </p:spTree>
    <p:extLst>
      <p:ext uri="{BB962C8B-B14F-4D97-AF65-F5344CB8AC3E}">
        <p14:creationId xmlns:p14="http://schemas.microsoft.com/office/powerpoint/2010/main" val="1851376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9" name="AutoShape 2" descr="Copy"/>
          <p:cNvSpPr>
            <a:spLocks noChangeAspect="1" noChangeArrowheads="1"/>
          </p:cNvSpPr>
          <p:nvPr/>
        </p:nvSpPr>
        <p:spPr bwMode="auto">
          <a:xfrm>
            <a:off x="1828800" y="-825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Rectángulo 6"/>
          <p:cNvSpPr/>
          <p:nvPr/>
        </p:nvSpPr>
        <p:spPr>
          <a:xfrm>
            <a:off x="956996" y="1617901"/>
            <a:ext cx="2353208" cy="369332"/>
          </a:xfrm>
          <a:prstGeom prst="rect">
            <a:avLst/>
          </a:prstGeom>
        </p:spPr>
        <p:txBody>
          <a:bodyPr wrap="none">
            <a:spAutoFit/>
          </a:bodyPr>
          <a:lstStyle/>
          <a:p>
            <a:r>
              <a:rPr lang="es-CO" dirty="0"/>
              <a:t>echo </a:t>
            </a:r>
            <a:r>
              <a:rPr lang="es-CO" dirty="0" err="1"/>
              <a:t>This</a:t>
            </a:r>
            <a:r>
              <a:rPr lang="es-CO" dirty="0"/>
              <a:t> </a:t>
            </a:r>
            <a:r>
              <a:rPr lang="es-CO" dirty="0" err="1"/>
              <a:t>is</a:t>
            </a:r>
            <a:r>
              <a:rPr lang="es-CO" dirty="0"/>
              <a:t> a </a:t>
            </a:r>
            <a:r>
              <a:rPr lang="es-CO" dirty="0" err="1"/>
              <a:t>message</a:t>
            </a:r>
            <a:r>
              <a:rPr lang="es-CO" dirty="0"/>
              <a:t>.</a:t>
            </a:r>
          </a:p>
        </p:txBody>
      </p:sp>
      <p:sp>
        <p:nvSpPr>
          <p:cNvPr id="8" name="Rectángulo 7"/>
          <p:cNvSpPr/>
          <p:nvPr/>
        </p:nvSpPr>
        <p:spPr>
          <a:xfrm>
            <a:off x="956996" y="2135062"/>
            <a:ext cx="744114" cy="369332"/>
          </a:xfrm>
          <a:prstGeom prst="rect">
            <a:avLst/>
          </a:prstGeom>
        </p:spPr>
        <p:txBody>
          <a:bodyPr wrap="none">
            <a:spAutoFit/>
          </a:bodyPr>
          <a:lstStyle/>
          <a:p>
            <a:r>
              <a:rPr lang="es-CO" smtClean="0"/>
              <a:t>pause</a:t>
            </a:r>
            <a:endParaRPr lang="es-CO" dirty="0"/>
          </a:p>
        </p:txBody>
      </p:sp>
      <p:sp>
        <p:nvSpPr>
          <p:cNvPr id="12" name="Rectángulo 11"/>
          <p:cNvSpPr/>
          <p:nvPr/>
        </p:nvSpPr>
        <p:spPr>
          <a:xfrm>
            <a:off x="956996" y="2727174"/>
            <a:ext cx="425116" cy="369332"/>
          </a:xfrm>
          <a:prstGeom prst="rect">
            <a:avLst/>
          </a:prstGeom>
        </p:spPr>
        <p:txBody>
          <a:bodyPr wrap="none">
            <a:spAutoFit/>
          </a:bodyPr>
          <a:lstStyle/>
          <a:p>
            <a:r>
              <a:rPr lang="es-CO" dirty="0" err="1"/>
              <a:t>cls</a:t>
            </a:r>
            <a:endParaRPr lang="es-CO" dirty="0"/>
          </a:p>
        </p:txBody>
      </p:sp>
      <p:sp>
        <p:nvSpPr>
          <p:cNvPr id="13" name="Rectángulo 12"/>
          <p:cNvSpPr/>
          <p:nvPr/>
        </p:nvSpPr>
        <p:spPr>
          <a:xfrm>
            <a:off x="956996" y="3439207"/>
            <a:ext cx="1832746" cy="369332"/>
          </a:xfrm>
          <a:prstGeom prst="rect">
            <a:avLst/>
          </a:prstGeom>
        </p:spPr>
        <p:txBody>
          <a:bodyPr wrap="none">
            <a:spAutoFit/>
          </a:bodyPr>
          <a:lstStyle/>
          <a:p>
            <a:r>
              <a:rPr lang="es-CO" dirty="0" err="1"/>
              <a:t>start</a:t>
            </a:r>
            <a:r>
              <a:rPr lang="es-CO" dirty="0"/>
              <a:t> notepad.exe</a:t>
            </a:r>
          </a:p>
        </p:txBody>
      </p:sp>
    </p:spTree>
    <p:extLst>
      <p:ext uri="{BB962C8B-B14F-4D97-AF65-F5344CB8AC3E}">
        <p14:creationId xmlns:p14="http://schemas.microsoft.com/office/powerpoint/2010/main" val="825399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object 15">
            <a:extLst>
              <a:ext uri="{FF2B5EF4-FFF2-40B4-BE49-F238E27FC236}">
                <a16:creationId xmlns:a16="http://schemas.microsoft.com/office/drawing/2014/main" id="{1F799931-A377-EFDF-AE97-C35DBB0F4171}"/>
              </a:ext>
            </a:extLst>
          </p:cNvPr>
          <p:cNvSpPr txBox="1">
            <a:spLocks noGrp="1"/>
          </p:cNvSpPr>
          <p:nvPr>
            <p:ph type="title"/>
          </p:nvPr>
        </p:nvSpPr>
        <p:spPr>
          <a:xfrm>
            <a:off x="335439" y="2598965"/>
            <a:ext cx="11637822" cy="1305486"/>
          </a:xfrm>
          <a:prstGeom prst="rect">
            <a:avLst/>
          </a:prstGeom>
        </p:spPr>
        <p:txBody>
          <a:bodyPr vert="horz" wrap="square" lIns="0" tIns="12700" rIns="0" bIns="0" rtlCol="0">
            <a:spAutoFit/>
          </a:bodyPr>
          <a:lstStyle/>
          <a:p>
            <a:pPr marL="1905" algn="ctr">
              <a:lnSpc>
                <a:spcPct val="100000"/>
              </a:lnSpc>
              <a:spcBef>
                <a:spcPts val="100"/>
              </a:spcBef>
            </a:pPr>
            <a:r>
              <a:rPr lang="es-MX" sz="2800" b="1" dirty="0" smtClean="0"/>
              <a:t>Ejercicio en clase</a:t>
            </a:r>
            <a:r>
              <a:rPr lang="es-MX" sz="2800" dirty="0" smtClean="0"/>
              <a:t/>
            </a:r>
            <a:br>
              <a:rPr lang="es-MX" sz="2800" dirty="0" smtClean="0"/>
            </a:br>
            <a:r>
              <a:rPr lang="es-MX" sz="2800" dirty="0" smtClean="0"/>
              <a:t>se designara el ejemplo del ejercicio en clase para entregar por medio de la plataforma </a:t>
            </a:r>
            <a:endParaRPr lang="es-ES" sz="2600" dirty="0"/>
          </a:p>
        </p:txBody>
      </p:sp>
    </p:spTree>
    <p:extLst>
      <p:ext uri="{BB962C8B-B14F-4D97-AF65-F5344CB8AC3E}">
        <p14:creationId xmlns:p14="http://schemas.microsoft.com/office/powerpoint/2010/main" val="110535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26094-2E96-26DF-3C77-E3F209F73436}"/>
              </a:ext>
            </a:extLst>
          </p:cNvPr>
          <p:cNvSpPr txBox="1">
            <a:spLocks/>
          </p:cNvSpPr>
          <p:nvPr/>
        </p:nvSpPr>
        <p:spPr>
          <a:xfrm>
            <a:off x="5732060" y="4481763"/>
            <a:ext cx="4638997" cy="13020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8000" b="1" dirty="0">
                <a:solidFill>
                  <a:srgbClr val="212844"/>
                </a:solidFill>
                <a:effectLst>
                  <a:outerShdw blurRad="38100" dist="38100" dir="2700000" algn="tl">
                    <a:srgbClr val="000000">
                      <a:alpha val="43137"/>
                    </a:srgbClr>
                  </a:outerShdw>
                </a:effectLst>
                <a:latin typeface="+mn-lt"/>
              </a:rPr>
              <a:t>¡GRACIAS!</a:t>
            </a:r>
            <a:endParaRPr lang="es-CO" sz="8000" dirty="0">
              <a:solidFill>
                <a:srgbClr val="212844"/>
              </a:solidFill>
            </a:endParaRPr>
          </a:p>
        </p:txBody>
      </p:sp>
    </p:spTree>
    <p:extLst>
      <p:ext uri="{BB962C8B-B14F-4D97-AF65-F5344CB8AC3E}">
        <p14:creationId xmlns:p14="http://schemas.microsoft.com/office/powerpoint/2010/main" val="2337715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5">
            <a:extLst>
              <a:ext uri="{FF2B5EF4-FFF2-40B4-BE49-F238E27FC236}">
                <a16:creationId xmlns:a16="http://schemas.microsoft.com/office/drawing/2014/main" id="{CC0137A2-88A6-F6AE-F534-0EE06D467C2D}"/>
              </a:ext>
            </a:extLst>
          </p:cNvPr>
          <p:cNvSpPr txBox="1">
            <a:spLocks noGrp="1"/>
          </p:cNvSpPr>
          <p:nvPr>
            <p:ph type="title"/>
          </p:nvPr>
        </p:nvSpPr>
        <p:spPr>
          <a:xfrm>
            <a:off x="467833" y="2108784"/>
            <a:ext cx="11504427" cy="2813591"/>
          </a:xfrm>
          <a:prstGeom prst="rect">
            <a:avLst/>
          </a:prstGeom>
        </p:spPr>
        <p:txBody>
          <a:bodyPr vert="horz" wrap="square" lIns="0" tIns="12700" rIns="0" bIns="0" rtlCol="0">
            <a:spAutoFit/>
          </a:bodyPr>
          <a:lstStyle/>
          <a:p>
            <a:pPr marL="1905">
              <a:lnSpc>
                <a:spcPct val="100000"/>
              </a:lnSpc>
              <a:spcBef>
                <a:spcPts val="100"/>
              </a:spcBef>
            </a:pPr>
            <a:r>
              <a:rPr lang="es-CO" sz="2600" spc="-15" dirty="0">
                <a:solidFill>
                  <a:srgbClr val="001F5F"/>
                </a:solidFill>
              </a:rPr>
              <a:t>1. Saludo bienvenida</a:t>
            </a:r>
            <a:br>
              <a:rPr lang="es-CO" sz="2600" spc="-15" dirty="0">
                <a:solidFill>
                  <a:srgbClr val="001F5F"/>
                </a:solidFill>
              </a:rPr>
            </a:br>
            <a:r>
              <a:rPr lang="es-CO" sz="2600" spc="-15" dirty="0" smtClean="0">
                <a:solidFill>
                  <a:srgbClr val="001F5F"/>
                </a:solidFill>
              </a:rPr>
              <a:t>2. Película los piratas de </a:t>
            </a:r>
            <a:r>
              <a:rPr lang="es-CO" sz="2600" spc="-15" dirty="0" err="1" smtClean="0">
                <a:solidFill>
                  <a:srgbClr val="001F5F"/>
                </a:solidFill>
              </a:rPr>
              <a:t>sillicon</a:t>
            </a:r>
            <a:r>
              <a:rPr lang="es-CO" sz="2600" spc="-15" dirty="0" smtClean="0">
                <a:solidFill>
                  <a:srgbClr val="001F5F"/>
                </a:solidFill>
              </a:rPr>
              <a:t> </a:t>
            </a:r>
            <a:r>
              <a:rPr lang="es-CO" sz="2600" spc="-15" dirty="0" err="1" smtClean="0">
                <a:solidFill>
                  <a:srgbClr val="001F5F"/>
                </a:solidFill>
              </a:rPr>
              <a:t>valley</a:t>
            </a:r>
            <a:r>
              <a:rPr lang="es-CO" sz="2600" spc="-15" dirty="0">
                <a:solidFill>
                  <a:srgbClr val="001F5F"/>
                </a:solidFill>
              </a:rPr>
              <a:t/>
            </a:r>
            <a:br>
              <a:rPr lang="es-CO" sz="2600" spc="-15" dirty="0">
                <a:solidFill>
                  <a:srgbClr val="001F5F"/>
                </a:solidFill>
              </a:rPr>
            </a:br>
            <a:r>
              <a:rPr lang="es-CO" sz="2600" spc="-15" dirty="0">
                <a:solidFill>
                  <a:srgbClr val="001F5F"/>
                </a:solidFill>
              </a:rPr>
              <a:t>5. Escuchar estudiantes - FeedBack</a:t>
            </a:r>
            <a:br>
              <a:rPr lang="es-CO" sz="2600" spc="-15" dirty="0">
                <a:solidFill>
                  <a:srgbClr val="001F5F"/>
                </a:solidFill>
              </a:rPr>
            </a:br>
            <a:r>
              <a:rPr lang="es-CO" sz="2600" spc="-15" dirty="0">
                <a:solidFill>
                  <a:srgbClr val="001F5F"/>
                </a:solidFill>
              </a:rPr>
              <a:t>6. </a:t>
            </a:r>
            <a:r>
              <a:rPr lang="es-CO" sz="2600" spc="-15" dirty="0" smtClean="0">
                <a:solidFill>
                  <a:srgbClr val="001F5F"/>
                </a:solidFill>
              </a:rPr>
              <a:t>Presentación tema </a:t>
            </a:r>
            <a:r>
              <a:rPr lang="es-CO" sz="2600" spc="-15" dirty="0">
                <a:solidFill>
                  <a:srgbClr val="001F5F"/>
                </a:solidFill>
              </a:rPr>
              <a:t/>
            </a:r>
            <a:br>
              <a:rPr lang="es-CO" sz="2600" spc="-15" dirty="0">
                <a:solidFill>
                  <a:srgbClr val="001F5F"/>
                </a:solidFill>
              </a:rPr>
            </a:br>
            <a:r>
              <a:rPr lang="es-CO" sz="2600" spc="-15" dirty="0">
                <a:solidFill>
                  <a:srgbClr val="001F5F"/>
                </a:solidFill>
              </a:rPr>
              <a:t>7. Tarea</a:t>
            </a:r>
            <a:br>
              <a:rPr lang="es-CO" sz="2600" spc="-15" dirty="0">
                <a:solidFill>
                  <a:srgbClr val="001F5F"/>
                </a:solidFill>
              </a:rPr>
            </a:br>
            <a:r>
              <a:rPr lang="es-CO" sz="2600" spc="-15" dirty="0">
                <a:solidFill>
                  <a:srgbClr val="001F5F"/>
                </a:solidFill>
              </a:rPr>
              <a:t>8. Fin de la sesión</a:t>
            </a:r>
            <a:br>
              <a:rPr lang="es-CO" sz="2600" spc="-15" dirty="0">
                <a:solidFill>
                  <a:srgbClr val="001F5F"/>
                </a:solidFill>
              </a:rPr>
            </a:br>
            <a:endParaRPr sz="2600" dirty="0"/>
          </a:p>
        </p:txBody>
      </p:sp>
      <p:sp>
        <p:nvSpPr>
          <p:cNvPr id="5" name="object 2">
            <a:extLst>
              <a:ext uri="{FF2B5EF4-FFF2-40B4-BE49-F238E27FC236}">
                <a16:creationId xmlns:a16="http://schemas.microsoft.com/office/drawing/2014/main" id="{1283BED2-6641-6B3B-C34F-772F264A973F}"/>
              </a:ext>
            </a:extLst>
          </p:cNvPr>
          <p:cNvSpPr txBox="1">
            <a:spLocks/>
          </p:cNvSpPr>
          <p:nvPr/>
        </p:nvSpPr>
        <p:spPr>
          <a:xfrm>
            <a:off x="4075292" y="276925"/>
            <a:ext cx="7570368" cy="380873"/>
          </a:xfrm>
          <a:prstGeom prst="rect">
            <a:avLst/>
          </a:prstGeom>
        </p:spPr>
        <p:txBody>
          <a:bodyPr vert="horz" wrap="square" lIns="0" tIns="1143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r">
              <a:lnSpc>
                <a:spcPct val="100000"/>
              </a:lnSpc>
              <a:spcBef>
                <a:spcPts val="90"/>
              </a:spcBef>
            </a:pPr>
            <a:r>
              <a:rPr lang="es-CO" sz="2400" b="1" spc="-10" dirty="0">
                <a:solidFill>
                  <a:schemeClr val="bg1"/>
                </a:solidFill>
                <a:effectLst>
                  <a:outerShdw blurRad="38100" dist="38100" dir="2700000" algn="tl">
                    <a:srgbClr val="000000">
                      <a:alpha val="43137"/>
                    </a:srgbClr>
                  </a:outerShdw>
                </a:effectLst>
                <a:latin typeface="Montserrat" pitchFamily="2" charset="77"/>
                <a:cs typeface="Verdana"/>
              </a:rPr>
              <a:t>AGENDA</a:t>
            </a:r>
          </a:p>
        </p:txBody>
      </p:sp>
    </p:spTree>
    <p:extLst>
      <p:ext uri="{BB962C8B-B14F-4D97-AF65-F5344CB8AC3E}">
        <p14:creationId xmlns:p14="http://schemas.microsoft.com/office/powerpoint/2010/main" val="3236962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object 15">
            <a:extLst>
              <a:ext uri="{FF2B5EF4-FFF2-40B4-BE49-F238E27FC236}">
                <a16:creationId xmlns:a16="http://schemas.microsoft.com/office/drawing/2014/main" id="{1F799931-A377-EFDF-AE97-C35DBB0F4171}"/>
              </a:ext>
            </a:extLst>
          </p:cNvPr>
          <p:cNvSpPr txBox="1">
            <a:spLocks noGrp="1"/>
          </p:cNvSpPr>
          <p:nvPr>
            <p:ph type="title"/>
          </p:nvPr>
        </p:nvSpPr>
        <p:spPr>
          <a:xfrm>
            <a:off x="303166" y="1968023"/>
            <a:ext cx="11637822" cy="2567369"/>
          </a:xfrm>
          <a:prstGeom prst="rect">
            <a:avLst/>
          </a:prstGeom>
        </p:spPr>
        <p:txBody>
          <a:bodyPr vert="horz" wrap="square" lIns="0" tIns="12700" rIns="0" bIns="0" rtlCol="0">
            <a:spAutoFit/>
          </a:bodyPr>
          <a:lstStyle/>
          <a:p>
            <a:pPr marL="1905">
              <a:lnSpc>
                <a:spcPct val="100000"/>
              </a:lnSpc>
              <a:spcBef>
                <a:spcPts val="100"/>
              </a:spcBef>
            </a:pPr>
            <a:r>
              <a:rPr lang="es-MX" sz="2800" dirty="0"/>
              <a:t>La consola CMD (</a:t>
            </a:r>
            <a:r>
              <a:rPr lang="es-MX" sz="2800" dirty="0" err="1"/>
              <a:t>Command</a:t>
            </a:r>
            <a:r>
              <a:rPr lang="es-MX" sz="2800" dirty="0"/>
              <a:t> </a:t>
            </a:r>
            <a:r>
              <a:rPr lang="es-MX" sz="2800" dirty="0" err="1"/>
              <a:t>Prompt</a:t>
            </a:r>
            <a:r>
              <a:rPr lang="es-MX" sz="2800" dirty="0"/>
              <a:t>) en Windows es una interfaz de línea de comandos que te permite interactuar directamente con el sistema operativo mediante comandos de texto. En lugar de utilizar una interfaz gráfica con ventanas y menús, introduces comandos escritos y el sistema responde ejecutando las acciones correspondientes.</a:t>
            </a:r>
            <a:r>
              <a:rPr lang="es-ES" sz="2600" dirty="0"/>
              <a:t/>
            </a:r>
            <a:br>
              <a:rPr lang="es-ES" sz="2600" dirty="0"/>
            </a:br>
            <a:endParaRPr lang="es-ES" sz="2600" dirty="0"/>
          </a:p>
        </p:txBody>
      </p:sp>
    </p:spTree>
    <p:extLst>
      <p:ext uri="{BB962C8B-B14F-4D97-AF65-F5344CB8AC3E}">
        <p14:creationId xmlns:p14="http://schemas.microsoft.com/office/powerpoint/2010/main" val="73425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object 15">
            <a:extLst>
              <a:ext uri="{FF2B5EF4-FFF2-40B4-BE49-F238E27FC236}">
                <a16:creationId xmlns:a16="http://schemas.microsoft.com/office/drawing/2014/main" id="{1F799931-A377-EFDF-AE97-C35DBB0F4171}"/>
              </a:ext>
            </a:extLst>
          </p:cNvPr>
          <p:cNvSpPr txBox="1">
            <a:spLocks noGrp="1"/>
          </p:cNvSpPr>
          <p:nvPr>
            <p:ph type="title"/>
          </p:nvPr>
        </p:nvSpPr>
        <p:spPr>
          <a:xfrm>
            <a:off x="303166" y="2845186"/>
            <a:ext cx="11637822" cy="813043"/>
          </a:xfrm>
          <a:prstGeom prst="rect">
            <a:avLst/>
          </a:prstGeom>
        </p:spPr>
        <p:txBody>
          <a:bodyPr vert="horz" wrap="square" lIns="0" tIns="12700" rIns="0" bIns="0" rtlCol="0">
            <a:spAutoFit/>
          </a:bodyPr>
          <a:lstStyle/>
          <a:p>
            <a:pPr marL="1905">
              <a:lnSpc>
                <a:spcPct val="100000"/>
              </a:lnSpc>
              <a:spcBef>
                <a:spcPts val="100"/>
              </a:spcBef>
            </a:pPr>
            <a:r>
              <a:rPr lang="es-ES" sz="2600" dirty="0"/>
              <a:t/>
            </a:r>
            <a:br>
              <a:rPr lang="es-ES" sz="2600" dirty="0"/>
            </a:br>
            <a:endParaRPr lang="es-ES" sz="2600" dirty="0"/>
          </a:p>
        </p:txBody>
      </p:sp>
      <p:sp>
        <p:nvSpPr>
          <p:cNvPr id="5" name="Rectangle 3"/>
          <p:cNvSpPr>
            <a:spLocks noChangeArrowheads="1"/>
          </p:cNvSpPr>
          <p:nvPr/>
        </p:nvSpPr>
        <p:spPr bwMode="auto">
          <a:xfrm>
            <a:off x="457200" y="1964112"/>
            <a:ext cx="1117516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Interfaz basada en texto:</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El CMD es una interfaz de texto, lo que significa que todas las interacciones se realizan escribiendo comandos.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Control del sistema operativo:</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s-CO" altLang="es-CO" sz="1800" b="0" i="0" u="none" strike="noStrike" cap="none" normalizeH="0" baseline="0" dirty="0" smtClean="0">
                <a:ln>
                  <a:noFill/>
                </a:ln>
                <a:solidFill>
                  <a:schemeClr val="tx1"/>
                </a:solidFill>
                <a:effectLst/>
                <a:latin typeface="Arial" panose="020B0604020202020204" pitchFamily="34" charset="0"/>
              </a:rPr>
              <a:t>    Con el CMD, puedes realizar una amplia variedad de tareas, como: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Gestionar archivos y carpetas (crear, copiar, mover, eliminar).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Configurar ajustes del sistema.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Ejecutar programas.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Solucionar problemas de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7097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object 15">
            <a:extLst>
              <a:ext uri="{FF2B5EF4-FFF2-40B4-BE49-F238E27FC236}">
                <a16:creationId xmlns:a16="http://schemas.microsoft.com/office/drawing/2014/main" id="{1F799931-A377-EFDF-AE97-C35DBB0F4171}"/>
              </a:ext>
            </a:extLst>
          </p:cNvPr>
          <p:cNvSpPr txBox="1">
            <a:spLocks noGrp="1"/>
          </p:cNvSpPr>
          <p:nvPr>
            <p:ph type="title"/>
          </p:nvPr>
        </p:nvSpPr>
        <p:spPr>
          <a:xfrm>
            <a:off x="303166" y="2845186"/>
            <a:ext cx="11637822" cy="813043"/>
          </a:xfrm>
          <a:prstGeom prst="rect">
            <a:avLst/>
          </a:prstGeom>
        </p:spPr>
        <p:txBody>
          <a:bodyPr vert="horz" wrap="square" lIns="0" tIns="12700" rIns="0" bIns="0" rtlCol="0">
            <a:spAutoFit/>
          </a:bodyPr>
          <a:lstStyle/>
          <a:p>
            <a:pPr marL="1905">
              <a:lnSpc>
                <a:spcPct val="100000"/>
              </a:lnSpc>
              <a:spcBef>
                <a:spcPts val="100"/>
              </a:spcBef>
            </a:pPr>
            <a:r>
              <a:rPr lang="es-ES" sz="2600" dirty="0"/>
              <a:t/>
            </a:r>
            <a:br>
              <a:rPr lang="es-ES" sz="2600" dirty="0"/>
            </a:br>
            <a:endParaRPr lang="es-ES" sz="2600" dirty="0"/>
          </a:p>
        </p:txBody>
      </p:sp>
      <p:sp>
        <p:nvSpPr>
          <p:cNvPr id="2" name="Rectangle 1"/>
          <p:cNvSpPr>
            <a:spLocks noChangeArrowheads="1"/>
          </p:cNvSpPr>
          <p:nvPr/>
        </p:nvSpPr>
        <p:spPr bwMode="auto">
          <a:xfrm>
            <a:off x="955238" y="1649574"/>
            <a:ext cx="982269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Automatización de tareas:</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Puedes crear scripts (archivos .</a:t>
            </a:r>
            <a:r>
              <a:rPr kumimoji="0" lang="es-CO" altLang="es-CO" sz="1800" b="0" i="0" u="none" strike="noStrike" cap="none" normalizeH="0" baseline="0" dirty="0" err="1" smtClean="0">
                <a:ln>
                  <a:noFill/>
                </a:ln>
                <a:solidFill>
                  <a:schemeClr val="tx1"/>
                </a:solidFill>
                <a:effectLst/>
                <a:latin typeface="Arial" panose="020B0604020202020204" pitchFamily="34" charset="0"/>
              </a:rPr>
              <a:t>bat</a:t>
            </a:r>
            <a:r>
              <a:rPr kumimoji="0" lang="es-CO" altLang="es-CO" sz="1800" b="0" i="0" u="none" strike="noStrike" cap="none" normalizeH="0" baseline="0" dirty="0" smtClean="0">
                <a:ln>
                  <a:noFill/>
                </a:ln>
                <a:solidFill>
                  <a:schemeClr val="tx1"/>
                </a:solidFill>
                <a:effectLst/>
                <a:latin typeface="Arial" panose="020B0604020202020204" pitchFamily="34" charset="0"/>
              </a:rPr>
              <a:t>) que contienen secuencias de comandos para automatizar tareas repetitivas. </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Herramienta para usuarios avanzados:</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Si bien algunos comandos básicos son sencillos de usar, el CMD es especialmente útil para usuarios avanzados que necesitan un mayor control sobre el sistema. </a:t>
            </a:r>
          </a:p>
          <a:p>
            <a:pPr marL="0" marR="0" lvl="0" indent="0" algn="l" defTabSz="914400" rtl="0" eaLnBrk="0" fontAlgn="base" latinLnBrk="0" hangingPunct="0">
              <a:lnSpc>
                <a:spcPct val="100000"/>
              </a:lnSpc>
              <a:spcBef>
                <a:spcPct val="0"/>
              </a:spcBef>
              <a:spcAft>
                <a:spcPct val="0"/>
              </a:spcAft>
              <a:buClrTx/>
              <a:buSzTx/>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smtClean="0">
                <a:ln>
                  <a:noFill/>
                </a:ln>
                <a:solidFill>
                  <a:schemeClr val="tx1"/>
                </a:solidFill>
                <a:effectLst/>
                <a:latin typeface="Arial" panose="020B0604020202020204" pitchFamily="34" charset="0"/>
              </a:rPr>
              <a:t>Diferencias con </a:t>
            </a:r>
            <a:r>
              <a:rPr kumimoji="0" lang="es-CO" altLang="es-CO" sz="1800" b="1" i="0" u="none" strike="noStrike" cap="none" normalizeH="0" baseline="0" dirty="0" err="1" smtClean="0">
                <a:ln>
                  <a:noFill/>
                </a:ln>
                <a:solidFill>
                  <a:schemeClr val="tx1"/>
                </a:solidFill>
                <a:effectLst/>
                <a:latin typeface="Arial" panose="020B0604020202020204" pitchFamily="34" charset="0"/>
              </a:rPr>
              <a:t>PowerShell</a:t>
            </a:r>
            <a:r>
              <a:rPr kumimoji="0" lang="es-CO" altLang="es-CO" sz="1800" b="1" i="0" u="none" strike="noStrike" cap="none" normalizeH="0" baseline="0" dirty="0" smtClean="0">
                <a:ln>
                  <a:noFill/>
                </a:ln>
                <a:solidFill>
                  <a:schemeClr val="tx1"/>
                </a:solidFill>
                <a:effectLst/>
                <a:latin typeface="Arial" panose="020B0604020202020204" pitchFamily="34" charset="0"/>
              </a:rPr>
              <a:t>:</a:t>
            </a:r>
            <a:r>
              <a:rPr kumimoji="0" lang="es-CO" altLang="es-CO"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smtClean="0">
                <a:ln>
                  <a:noFill/>
                </a:ln>
                <a:solidFill>
                  <a:schemeClr val="tx1"/>
                </a:solidFill>
                <a:effectLst/>
                <a:latin typeface="Arial" panose="020B0604020202020204" pitchFamily="34" charset="0"/>
              </a:rPr>
              <a:t>Windows también cuenta con </a:t>
            </a:r>
            <a:r>
              <a:rPr kumimoji="0" lang="es-CO" altLang="es-CO" sz="1800" b="0" i="0" u="none" strike="noStrike" cap="none" normalizeH="0" baseline="0" dirty="0" err="1" smtClean="0">
                <a:ln>
                  <a:noFill/>
                </a:ln>
                <a:solidFill>
                  <a:schemeClr val="tx1"/>
                </a:solidFill>
                <a:effectLst/>
                <a:latin typeface="Arial" panose="020B0604020202020204" pitchFamily="34" charset="0"/>
              </a:rPr>
              <a:t>PowerShell</a:t>
            </a:r>
            <a:r>
              <a:rPr kumimoji="0" lang="es-CO" altLang="es-CO" sz="1800" b="0" i="0" u="none" strike="noStrike" cap="none" normalizeH="0" baseline="0" dirty="0" smtClean="0">
                <a:ln>
                  <a:noFill/>
                </a:ln>
                <a:solidFill>
                  <a:schemeClr val="tx1"/>
                </a:solidFill>
                <a:effectLst/>
                <a:latin typeface="Arial" panose="020B0604020202020204" pitchFamily="34" charset="0"/>
              </a:rPr>
              <a:t>, una interfaz de línea de comandos más avanzada y potente. </a:t>
            </a:r>
            <a:r>
              <a:rPr kumimoji="0" lang="es-CO" altLang="es-CO" sz="1800" b="0" i="0" u="none" strike="noStrike" cap="none" normalizeH="0" baseline="0" dirty="0" err="1" smtClean="0">
                <a:ln>
                  <a:noFill/>
                </a:ln>
                <a:solidFill>
                  <a:schemeClr val="tx1"/>
                </a:solidFill>
                <a:effectLst/>
                <a:latin typeface="Arial" panose="020B0604020202020204" pitchFamily="34" charset="0"/>
              </a:rPr>
              <a:t>PowerShell</a:t>
            </a:r>
            <a:r>
              <a:rPr kumimoji="0" lang="es-CO" altLang="es-CO" sz="1800" b="0" i="0" u="none" strike="noStrike" cap="none" normalizeH="0" baseline="0" dirty="0" smtClean="0">
                <a:ln>
                  <a:noFill/>
                </a:ln>
                <a:solidFill>
                  <a:schemeClr val="tx1"/>
                </a:solidFill>
                <a:effectLst/>
                <a:latin typeface="Arial" panose="020B0604020202020204" pitchFamily="34" charset="0"/>
              </a:rPr>
              <a:t> se basa en .NET y ofrece una gama más amplia de funcionalidades. Sin embargo, el CMD sigue siendo una herramienta valiosa para muchas tareas.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275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4" name="object 15">
            <a:extLst>
              <a:ext uri="{FF2B5EF4-FFF2-40B4-BE49-F238E27FC236}">
                <a16:creationId xmlns:a16="http://schemas.microsoft.com/office/drawing/2014/main" id="{1F799931-A377-EFDF-AE97-C35DBB0F4171}"/>
              </a:ext>
            </a:extLst>
          </p:cNvPr>
          <p:cNvSpPr txBox="1">
            <a:spLocks noGrp="1"/>
          </p:cNvSpPr>
          <p:nvPr>
            <p:ph type="title"/>
          </p:nvPr>
        </p:nvSpPr>
        <p:spPr>
          <a:xfrm>
            <a:off x="303166" y="2845186"/>
            <a:ext cx="11637822" cy="813043"/>
          </a:xfrm>
          <a:prstGeom prst="rect">
            <a:avLst/>
          </a:prstGeom>
        </p:spPr>
        <p:txBody>
          <a:bodyPr vert="horz" wrap="square" lIns="0" tIns="12700" rIns="0" bIns="0" rtlCol="0">
            <a:spAutoFit/>
          </a:bodyPr>
          <a:lstStyle/>
          <a:p>
            <a:pPr marL="1905">
              <a:lnSpc>
                <a:spcPct val="100000"/>
              </a:lnSpc>
              <a:spcBef>
                <a:spcPts val="100"/>
              </a:spcBef>
            </a:pPr>
            <a:r>
              <a:rPr lang="es-ES" sz="2600" dirty="0"/>
              <a:t/>
            </a:r>
            <a:br>
              <a:rPr lang="es-ES" sz="2600" dirty="0"/>
            </a:br>
            <a:endParaRPr lang="es-ES" sz="2600" dirty="0"/>
          </a:p>
        </p:txBody>
      </p:sp>
      <p:sp>
        <p:nvSpPr>
          <p:cNvPr id="2" name="Rectangle 1"/>
          <p:cNvSpPr>
            <a:spLocks noChangeArrowheads="1"/>
          </p:cNvSpPr>
          <p:nvPr/>
        </p:nvSpPr>
        <p:spPr bwMode="auto">
          <a:xfrm>
            <a:off x="955238" y="3034568"/>
            <a:ext cx="98226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b="1" dirty="0"/>
              <a:t>Acceso:</a:t>
            </a:r>
            <a:r>
              <a:rPr lang="es-MX" dirty="0"/>
              <a:t> Puedes acceder a la consola CMD escribiendo "</a:t>
            </a:r>
            <a:r>
              <a:rPr lang="es-MX" dirty="0" err="1"/>
              <a:t>cmd</a:t>
            </a:r>
            <a:r>
              <a:rPr lang="es-MX" dirty="0"/>
              <a:t>" en la barra de búsqueda de Windows o a través del menú "Ejecutar" (Windows + 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559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2" name="Rectangle 1"/>
          <p:cNvSpPr>
            <a:spLocks noChangeArrowheads="1"/>
          </p:cNvSpPr>
          <p:nvPr/>
        </p:nvSpPr>
        <p:spPr bwMode="auto">
          <a:xfrm>
            <a:off x="1120131" y="2259307"/>
            <a:ext cx="982269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s-MX" b="1" dirty="0" err="1"/>
              <a:t>Cls</a:t>
            </a:r>
            <a:r>
              <a:rPr lang="es-MX" dirty="0"/>
              <a:t>: Limpia la ventana de CMD</a:t>
            </a:r>
            <a:r>
              <a:rPr lang="es-MX" dirty="0" smtClean="0"/>
              <a:t>.</a:t>
            </a:r>
          </a:p>
          <a:p>
            <a:endParaRPr lang="es-MX" dirty="0"/>
          </a:p>
          <a:p>
            <a:r>
              <a:rPr lang="es-MX" b="1" dirty="0" err="1"/>
              <a:t>Exit</a:t>
            </a:r>
            <a:r>
              <a:rPr lang="es-MX" dirty="0"/>
              <a:t>: Cierra la ventana de CMD</a:t>
            </a:r>
            <a:r>
              <a:rPr lang="es-MX" dirty="0" smtClean="0"/>
              <a:t>.</a:t>
            </a:r>
          </a:p>
          <a:p>
            <a:endParaRPr lang="es-MX" dirty="0"/>
          </a:p>
          <a:p>
            <a:r>
              <a:rPr lang="es-MX" b="1" dirty="0" err="1"/>
              <a:t>Help</a:t>
            </a:r>
            <a:r>
              <a:rPr lang="es-MX" dirty="0"/>
              <a:t>: Muestra todos los comandos y su descripción.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sp>
        <p:nvSpPr>
          <p:cNvPr id="5" name="Rectángulo 4"/>
          <p:cNvSpPr/>
          <p:nvPr/>
        </p:nvSpPr>
        <p:spPr>
          <a:xfrm>
            <a:off x="4539954" y="1453010"/>
            <a:ext cx="2377574" cy="369332"/>
          </a:xfrm>
          <a:prstGeom prst="rect">
            <a:avLst/>
          </a:prstGeom>
        </p:spPr>
        <p:txBody>
          <a:bodyPr wrap="none">
            <a:spAutoFit/>
          </a:bodyPr>
          <a:lstStyle/>
          <a:p>
            <a:r>
              <a:rPr lang="es-CO" b="1" dirty="0">
                <a:solidFill>
                  <a:srgbClr val="111111"/>
                </a:solidFill>
                <a:latin typeface="-apple-system"/>
              </a:rPr>
              <a:t>Comandos básicos:</a:t>
            </a:r>
            <a:endParaRPr lang="es-CO" b="1" i="0" dirty="0">
              <a:solidFill>
                <a:srgbClr val="111111"/>
              </a:solidFill>
              <a:effectLst/>
              <a:latin typeface="-apple-system"/>
            </a:endParaRPr>
          </a:p>
        </p:txBody>
      </p:sp>
    </p:spTree>
    <p:extLst>
      <p:ext uri="{BB962C8B-B14F-4D97-AF65-F5344CB8AC3E}">
        <p14:creationId xmlns:p14="http://schemas.microsoft.com/office/powerpoint/2010/main" val="2440796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5" name="Rectángulo 4"/>
          <p:cNvSpPr/>
          <p:nvPr/>
        </p:nvSpPr>
        <p:spPr>
          <a:xfrm>
            <a:off x="4749817" y="1033285"/>
            <a:ext cx="2377574" cy="369332"/>
          </a:xfrm>
          <a:prstGeom prst="rect">
            <a:avLst/>
          </a:prstGeom>
        </p:spPr>
        <p:txBody>
          <a:bodyPr wrap="none">
            <a:spAutoFit/>
          </a:bodyPr>
          <a:lstStyle/>
          <a:p>
            <a:r>
              <a:rPr lang="es-CO" b="1" dirty="0">
                <a:solidFill>
                  <a:srgbClr val="111111"/>
                </a:solidFill>
                <a:latin typeface="-apple-system"/>
              </a:rPr>
              <a:t>Comandos básicos:</a:t>
            </a:r>
            <a:endParaRPr lang="es-CO" b="1" i="0" dirty="0">
              <a:solidFill>
                <a:srgbClr val="111111"/>
              </a:solidFill>
              <a:effectLst/>
              <a:latin typeface="-apple-system"/>
            </a:endParaRPr>
          </a:p>
        </p:txBody>
      </p:sp>
      <p:sp>
        <p:nvSpPr>
          <p:cNvPr id="3" name="Rectángulo 2"/>
          <p:cNvSpPr/>
          <p:nvPr/>
        </p:nvSpPr>
        <p:spPr>
          <a:xfrm>
            <a:off x="709535" y="1869147"/>
            <a:ext cx="4784360" cy="646331"/>
          </a:xfrm>
          <a:prstGeom prst="rect">
            <a:avLst/>
          </a:prstGeom>
        </p:spPr>
        <p:txBody>
          <a:bodyPr wrap="square">
            <a:spAutoFit/>
          </a:bodyPr>
          <a:lstStyle/>
          <a:p>
            <a:pPr>
              <a:buFont typeface="Arial" panose="020B0604020202020204" pitchFamily="34" charset="0"/>
              <a:buChar char="•"/>
            </a:pPr>
            <a:r>
              <a:rPr lang="es-MX" b="1" dirty="0" err="1" smtClean="0">
                <a:solidFill>
                  <a:srgbClr val="2C2F34"/>
                </a:solidFill>
                <a:latin typeface="-apple-system"/>
              </a:rPr>
              <a:t>Dir</a:t>
            </a:r>
            <a:r>
              <a:rPr lang="es-MX" dirty="0" smtClean="0">
                <a:solidFill>
                  <a:srgbClr val="2C2F34"/>
                </a:solidFill>
                <a:latin typeface="-apple-system"/>
              </a:rPr>
              <a:t> Muestra </a:t>
            </a:r>
            <a:r>
              <a:rPr lang="es-MX" dirty="0">
                <a:solidFill>
                  <a:srgbClr val="2C2F34"/>
                </a:solidFill>
                <a:latin typeface="-apple-system"/>
              </a:rPr>
              <a:t>una lista de archivos y carpetas en el directorio actual.</a:t>
            </a:r>
            <a:endParaRPr lang="es-MX" b="0" i="0" dirty="0">
              <a:solidFill>
                <a:srgbClr val="2C2F34"/>
              </a:solidFill>
              <a:effectLst/>
              <a:latin typeface="-apple-system"/>
            </a:endParaRPr>
          </a:p>
        </p:txBody>
      </p:sp>
      <p:sp>
        <p:nvSpPr>
          <p:cNvPr id="4" name="Rectángulo 3"/>
          <p:cNvSpPr/>
          <p:nvPr/>
        </p:nvSpPr>
        <p:spPr>
          <a:xfrm>
            <a:off x="709535" y="2869899"/>
            <a:ext cx="6096000" cy="646331"/>
          </a:xfrm>
          <a:prstGeom prst="rect">
            <a:avLst/>
          </a:prstGeom>
        </p:spPr>
        <p:txBody>
          <a:bodyPr>
            <a:spAutoFit/>
          </a:bodyPr>
          <a:lstStyle/>
          <a:p>
            <a:pPr>
              <a:buFont typeface="Arial" panose="020B0604020202020204" pitchFamily="34" charset="0"/>
              <a:buChar char="•"/>
            </a:pPr>
            <a:r>
              <a:rPr lang="es-MX" b="1" dirty="0">
                <a:solidFill>
                  <a:srgbClr val="2C2F34"/>
                </a:solidFill>
                <a:latin typeface="-apple-system"/>
              </a:rPr>
              <a:t>cd</a:t>
            </a:r>
            <a:r>
              <a:rPr lang="es-MX" dirty="0">
                <a:solidFill>
                  <a:srgbClr val="2C2F34"/>
                </a:solidFill>
                <a:latin typeface="-apple-system"/>
              </a:rPr>
              <a:t> </a:t>
            </a:r>
            <a:r>
              <a:rPr lang="es-MX" dirty="0" smtClean="0">
                <a:solidFill>
                  <a:srgbClr val="2C2F34"/>
                </a:solidFill>
                <a:latin typeface="-apple-system"/>
              </a:rPr>
              <a:t>Cambia </a:t>
            </a:r>
            <a:r>
              <a:rPr lang="es-MX" dirty="0">
                <a:solidFill>
                  <a:srgbClr val="2C2F34"/>
                </a:solidFill>
                <a:latin typeface="-apple-system"/>
              </a:rPr>
              <a:t>el directorio actual.</a:t>
            </a:r>
          </a:p>
          <a:p>
            <a:pPr marL="742950" lvl="1" indent="-285750">
              <a:buFont typeface="Arial" panose="020B0604020202020204" pitchFamily="34" charset="0"/>
              <a:buChar char="•"/>
            </a:pPr>
            <a:r>
              <a:rPr lang="es-MX" dirty="0" smtClean="0">
                <a:solidFill>
                  <a:srgbClr val="188038"/>
                </a:solidFill>
                <a:latin typeface="-apple-system"/>
              </a:rPr>
              <a:t>cd </a:t>
            </a:r>
            <a:r>
              <a:rPr lang="es-MX" dirty="0" err="1">
                <a:solidFill>
                  <a:srgbClr val="188038"/>
                </a:solidFill>
                <a:latin typeface="-apple-system"/>
              </a:rPr>
              <a:t>CarpetaEjemplo</a:t>
            </a:r>
            <a:r>
              <a:rPr lang="es-MX" dirty="0">
                <a:solidFill>
                  <a:srgbClr val="2C2F34"/>
                </a:solidFill>
                <a:latin typeface="-apple-system"/>
              </a:rPr>
              <a:t> </a:t>
            </a:r>
            <a:endParaRPr lang="es-MX" b="0" i="0" dirty="0">
              <a:solidFill>
                <a:srgbClr val="2C2F34"/>
              </a:solidFill>
              <a:effectLst/>
              <a:latin typeface="-apple-system"/>
            </a:endParaRPr>
          </a:p>
        </p:txBody>
      </p:sp>
      <p:sp>
        <p:nvSpPr>
          <p:cNvPr id="6" name="Rectángulo 5"/>
          <p:cNvSpPr/>
          <p:nvPr/>
        </p:nvSpPr>
        <p:spPr>
          <a:xfrm>
            <a:off x="709535" y="3746504"/>
            <a:ext cx="4716904" cy="646331"/>
          </a:xfrm>
          <a:prstGeom prst="rect">
            <a:avLst/>
          </a:prstGeom>
        </p:spPr>
        <p:txBody>
          <a:bodyPr wrap="square">
            <a:spAutoFit/>
          </a:bodyPr>
          <a:lstStyle/>
          <a:p>
            <a:pPr>
              <a:buFont typeface="Arial" panose="020B0604020202020204" pitchFamily="34" charset="0"/>
              <a:buChar char="•"/>
            </a:pPr>
            <a:r>
              <a:rPr lang="es-MX" b="1" dirty="0">
                <a:solidFill>
                  <a:srgbClr val="2C2F34"/>
                </a:solidFill>
                <a:latin typeface="-apple-system"/>
              </a:rPr>
              <a:t>cd..</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Retrocede al directorio raíz del directorio actual.</a:t>
            </a:r>
            <a:endParaRPr lang="es-MX" b="0" i="0" dirty="0">
              <a:solidFill>
                <a:srgbClr val="2C2F34"/>
              </a:solidFill>
              <a:effectLst/>
              <a:latin typeface="-apple-system"/>
            </a:endParaRPr>
          </a:p>
        </p:txBody>
      </p:sp>
      <p:sp>
        <p:nvSpPr>
          <p:cNvPr id="7" name="Rectángulo 6"/>
          <p:cNvSpPr/>
          <p:nvPr/>
        </p:nvSpPr>
        <p:spPr>
          <a:xfrm>
            <a:off x="709535" y="4983512"/>
            <a:ext cx="6096000" cy="646331"/>
          </a:xfrm>
          <a:prstGeom prst="rect">
            <a:avLst/>
          </a:prstGeom>
        </p:spPr>
        <p:txBody>
          <a:bodyPr>
            <a:spAutoFit/>
          </a:bodyPr>
          <a:lstStyle/>
          <a:p>
            <a:pPr>
              <a:buFont typeface="Arial" panose="020B0604020202020204" pitchFamily="34" charset="0"/>
              <a:buChar char="•"/>
            </a:pPr>
            <a:r>
              <a:rPr lang="es-MX" b="1" dirty="0">
                <a:solidFill>
                  <a:srgbClr val="2C2F34"/>
                </a:solidFill>
                <a:latin typeface="-apple-system"/>
              </a:rPr>
              <a:t>md o </a:t>
            </a:r>
            <a:r>
              <a:rPr lang="es-MX" b="1" dirty="0" err="1" smtClean="0">
                <a:solidFill>
                  <a:srgbClr val="2C2F34"/>
                </a:solidFill>
                <a:latin typeface="-apple-system"/>
              </a:rPr>
              <a:t>mkdir</a:t>
            </a:r>
            <a:r>
              <a:rPr lang="es-MX" dirty="0">
                <a:solidFill>
                  <a:srgbClr val="2C2F34"/>
                </a:solidFill>
                <a:latin typeface="-apple-system"/>
              </a:rPr>
              <a:t> </a:t>
            </a:r>
            <a:r>
              <a:rPr lang="es-MX" dirty="0" smtClean="0">
                <a:solidFill>
                  <a:srgbClr val="2C2F34"/>
                </a:solidFill>
                <a:latin typeface="-apple-system"/>
              </a:rPr>
              <a:t>Crea </a:t>
            </a:r>
            <a:r>
              <a:rPr lang="es-MX" dirty="0">
                <a:solidFill>
                  <a:srgbClr val="2C2F34"/>
                </a:solidFill>
                <a:latin typeface="-apple-system"/>
              </a:rPr>
              <a:t>un nuevo directorio.</a:t>
            </a:r>
          </a:p>
          <a:p>
            <a:pPr marL="742950" lvl="1" indent="-285750">
              <a:buFont typeface="Arial" panose="020B0604020202020204" pitchFamily="34" charset="0"/>
              <a:buChar char="•"/>
            </a:pPr>
            <a:r>
              <a:rPr lang="es-MX" dirty="0" err="1" smtClean="0">
                <a:solidFill>
                  <a:srgbClr val="188038"/>
                </a:solidFill>
                <a:latin typeface="-apple-system"/>
              </a:rPr>
              <a:t>mkdir</a:t>
            </a:r>
            <a:r>
              <a:rPr lang="es-MX" dirty="0" smtClean="0">
                <a:solidFill>
                  <a:srgbClr val="188038"/>
                </a:solidFill>
                <a:latin typeface="-apple-system"/>
              </a:rPr>
              <a:t> </a:t>
            </a:r>
            <a:r>
              <a:rPr lang="es-MX" dirty="0" err="1" smtClean="0">
                <a:solidFill>
                  <a:srgbClr val="188038"/>
                </a:solidFill>
                <a:latin typeface="-apple-system"/>
              </a:rPr>
              <a:t>NuevaCarpeta</a:t>
            </a:r>
            <a:endParaRPr lang="es-MX" b="0" i="0" dirty="0">
              <a:solidFill>
                <a:srgbClr val="2C2F34"/>
              </a:solidFill>
              <a:effectLst/>
              <a:latin typeface="-apple-system"/>
            </a:endParaRPr>
          </a:p>
        </p:txBody>
      </p:sp>
      <p:sp>
        <p:nvSpPr>
          <p:cNvPr id="8" name="Rectángulo 7"/>
          <p:cNvSpPr/>
          <p:nvPr/>
        </p:nvSpPr>
        <p:spPr>
          <a:xfrm>
            <a:off x="6096000" y="1844510"/>
            <a:ext cx="6096000" cy="646331"/>
          </a:xfrm>
          <a:prstGeom prst="rect">
            <a:avLst/>
          </a:prstGeom>
        </p:spPr>
        <p:txBody>
          <a:bodyPr>
            <a:spAutoFit/>
          </a:bodyPr>
          <a:lstStyle/>
          <a:p>
            <a:pPr>
              <a:buFont typeface="Arial" panose="020B0604020202020204" pitchFamily="34" charset="0"/>
              <a:buChar char="•"/>
            </a:pPr>
            <a:r>
              <a:rPr lang="es-MX" b="1" dirty="0" err="1">
                <a:solidFill>
                  <a:srgbClr val="2C2F34"/>
                </a:solidFill>
                <a:latin typeface="-apple-system"/>
              </a:rPr>
              <a:t>rd</a:t>
            </a:r>
            <a:r>
              <a:rPr lang="es-MX" b="1" dirty="0">
                <a:solidFill>
                  <a:srgbClr val="2C2F34"/>
                </a:solidFill>
                <a:latin typeface="-apple-system"/>
              </a:rPr>
              <a:t> o </a:t>
            </a:r>
            <a:r>
              <a:rPr lang="es-MX" b="1" dirty="0" err="1" smtClean="0">
                <a:solidFill>
                  <a:srgbClr val="2C2F34"/>
                </a:solidFill>
                <a:latin typeface="-apple-system"/>
              </a:rPr>
              <a:t>rmdir</a:t>
            </a:r>
            <a:r>
              <a:rPr lang="es-MX" dirty="0" smtClean="0">
                <a:solidFill>
                  <a:srgbClr val="2C2F34"/>
                </a:solidFill>
                <a:latin typeface="-apple-system"/>
              </a:rPr>
              <a:t> </a:t>
            </a:r>
            <a:r>
              <a:rPr lang="es-MX" dirty="0">
                <a:solidFill>
                  <a:srgbClr val="2C2F34"/>
                </a:solidFill>
                <a:latin typeface="-apple-system"/>
              </a:rPr>
              <a:t>Elimina un directorio.</a:t>
            </a:r>
          </a:p>
          <a:p>
            <a:pPr marL="742950" lvl="1" indent="-285750">
              <a:buFont typeface="Arial" panose="020B0604020202020204" pitchFamily="34" charset="0"/>
              <a:buChar char="•"/>
            </a:pPr>
            <a:r>
              <a:rPr lang="es-MX" dirty="0" err="1" smtClean="0">
                <a:solidFill>
                  <a:srgbClr val="188038"/>
                </a:solidFill>
                <a:latin typeface="-apple-system"/>
              </a:rPr>
              <a:t>rmdir</a:t>
            </a:r>
            <a:r>
              <a:rPr lang="es-MX" dirty="0" smtClean="0">
                <a:solidFill>
                  <a:srgbClr val="188038"/>
                </a:solidFill>
                <a:latin typeface="-apple-system"/>
              </a:rPr>
              <a:t> </a:t>
            </a:r>
            <a:r>
              <a:rPr lang="es-MX" dirty="0" err="1">
                <a:solidFill>
                  <a:srgbClr val="188038"/>
                </a:solidFill>
                <a:latin typeface="-apple-system"/>
              </a:rPr>
              <a:t>CarpetaAEliminar</a:t>
            </a:r>
            <a:r>
              <a:rPr lang="es-MX" dirty="0">
                <a:solidFill>
                  <a:srgbClr val="2C2F34"/>
                </a:solidFill>
                <a:latin typeface="-apple-system"/>
              </a:rPr>
              <a:t> </a:t>
            </a:r>
            <a:endParaRPr lang="es-MX" b="0" i="0" dirty="0">
              <a:solidFill>
                <a:srgbClr val="2C2F34"/>
              </a:solidFill>
              <a:effectLst/>
              <a:latin typeface="-apple-system"/>
            </a:endParaRPr>
          </a:p>
        </p:txBody>
      </p:sp>
      <p:sp>
        <p:nvSpPr>
          <p:cNvPr id="9" name="Rectángulo 8"/>
          <p:cNvSpPr/>
          <p:nvPr/>
        </p:nvSpPr>
        <p:spPr>
          <a:xfrm>
            <a:off x="6096000" y="2968772"/>
            <a:ext cx="6096000" cy="646331"/>
          </a:xfrm>
          <a:prstGeom prst="rect">
            <a:avLst/>
          </a:prstGeom>
        </p:spPr>
        <p:txBody>
          <a:bodyPr>
            <a:spAutoFit/>
          </a:bodyPr>
          <a:lstStyle/>
          <a:p>
            <a:pPr>
              <a:buFont typeface="Arial" panose="020B0604020202020204" pitchFamily="34" charset="0"/>
              <a:buChar char="•"/>
            </a:pPr>
            <a:r>
              <a:rPr lang="es-CO" b="1" dirty="0">
                <a:solidFill>
                  <a:srgbClr val="2C2F34"/>
                </a:solidFill>
                <a:latin typeface="-apple-system"/>
              </a:rPr>
              <a:t>d</a:t>
            </a:r>
            <a:r>
              <a:rPr lang="es-CO" b="1" dirty="0" smtClean="0">
                <a:solidFill>
                  <a:srgbClr val="2C2F34"/>
                </a:solidFill>
                <a:latin typeface="-apple-system"/>
              </a:rPr>
              <a:t>el</a:t>
            </a:r>
            <a:r>
              <a:rPr lang="es-CO" dirty="0" smtClean="0">
                <a:solidFill>
                  <a:srgbClr val="2C2F34"/>
                </a:solidFill>
                <a:latin typeface="-apple-system"/>
              </a:rPr>
              <a:t>  </a:t>
            </a:r>
            <a:r>
              <a:rPr lang="es-CO" dirty="0">
                <a:solidFill>
                  <a:srgbClr val="2C2F34"/>
                </a:solidFill>
                <a:latin typeface="-apple-system"/>
              </a:rPr>
              <a:t>Elimina un archivo.</a:t>
            </a:r>
          </a:p>
          <a:p>
            <a:pPr marL="742950" lvl="1" indent="-285750">
              <a:buFont typeface="Arial" panose="020B0604020202020204" pitchFamily="34" charset="0"/>
              <a:buChar char="•"/>
            </a:pPr>
            <a:r>
              <a:rPr lang="es-CO" dirty="0" smtClean="0">
                <a:solidFill>
                  <a:srgbClr val="188038"/>
                </a:solidFill>
                <a:latin typeface="-apple-system"/>
              </a:rPr>
              <a:t>del </a:t>
            </a:r>
            <a:r>
              <a:rPr lang="es-CO" dirty="0">
                <a:solidFill>
                  <a:srgbClr val="188038"/>
                </a:solidFill>
                <a:latin typeface="-apple-system"/>
              </a:rPr>
              <a:t>archivo.txt</a:t>
            </a:r>
            <a:r>
              <a:rPr lang="es-CO" dirty="0">
                <a:solidFill>
                  <a:srgbClr val="2C2F34"/>
                </a:solidFill>
                <a:latin typeface="-apple-system"/>
              </a:rPr>
              <a:t> </a:t>
            </a:r>
            <a:endParaRPr lang="es-CO" b="0" i="0" dirty="0">
              <a:solidFill>
                <a:srgbClr val="2C2F34"/>
              </a:solidFill>
              <a:effectLst/>
              <a:latin typeface="-apple-system"/>
            </a:endParaRPr>
          </a:p>
        </p:txBody>
      </p:sp>
      <p:sp>
        <p:nvSpPr>
          <p:cNvPr id="10" name="Rectángulo 9"/>
          <p:cNvSpPr/>
          <p:nvPr/>
        </p:nvSpPr>
        <p:spPr>
          <a:xfrm>
            <a:off x="6096000" y="4106907"/>
            <a:ext cx="6096000" cy="646331"/>
          </a:xfrm>
          <a:prstGeom prst="rect">
            <a:avLst/>
          </a:prstGeom>
        </p:spPr>
        <p:txBody>
          <a:bodyPr>
            <a:spAutoFit/>
          </a:bodyPr>
          <a:lstStyle/>
          <a:p>
            <a:pPr>
              <a:buFont typeface="Arial" panose="020B0604020202020204" pitchFamily="34" charset="0"/>
              <a:buChar char="•"/>
            </a:pPr>
            <a:r>
              <a:rPr lang="es-CO" b="1" dirty="0" err="1" smtClean="0">
                <a:solidFill>
                  <a:srgbClr val="2C2F34"/>
                </a:solidFill>
                <a:latin typeface="-apple-system"/>
              </a:rPr>
              <a:t>Copy</a:t>
            </a:r>
            <a:r>
              <a:rPr lang="es-CO" dirty="0" smtClean="0">
                <a:solidFill>
                  <a:srgbClr val="2C2F34"/>
                </a:solidFill>
                <a:latin typeface="-apple-system"/>
              </a:rPr>
              <a:t> Copia </a:t>
            </a:r>
            <a:r>
              <a:rPr lang="es-CO" dirty="0">
                <a:solidFill>
                  <a:srgbClr val="2C2F34"/>
                </a:solidFill>
                <a:latin typeface="-apple-system"/>
              </a:rPr>
              <a:t>archivos.</a:t>
            </a:r>
          </a:p>
          <a:p>
            <a:pPr marL="742950" lvl="1" indent="-285750">
              <a:buFont typeface="Arial" panose="020B0604020202020204" pitchFamily="34" charset="0"/>
              <a:buChar char="•"/>
            </a:pPr>
            <a:r>
              <a:rPr lang="es-CO" dirty="0" err="1" smtClean="0">
                <a:solidFill>
                  <a:srgbClr val="188038"/>
                </a:solidFill>
                <a:latin typeface="-apple-system"/>
              </a:rPr>
              <a:t>copy</a:t>
            </a:r>
            <a:r>
              <a:rPr lang="es-CO" dirty="0" smtClean="0">
                <a:solidFill>
                  <a:srgbClr val="188038"/>
                </a:solidFill>
                <a:latin typeface="-apple-system"/>
              </a:rPr>
              <a:t> </a:t>
            </a:r>
            <a:r>
              <a:rPr lang="es-CO" dirty="0">
                <a:solidFill>
                  <a:srgbClr val="188038"/>
                </a:solidFill>
                <a:latin typeface="-apple-system"/>
              </a:rPr>
              <a:t>archivo1.txt archivo2.txt</a:t>
            </a:r>
            <a:r>
              <a:rPr lang="es-CO" dirty="0">
                <a:solidFill>
                  <a:srgbClr val="2C2F34"/>
                </a:solidFill>
                <a:latin typeface="-apple-system"/>
              </a:rPr>
              <a:t> </a:t>
            </a:r>
            <a:endParaRPr lang="es-CO" b="0" i="0" dirty="0">
              <a:solidFill>
                <a:srgbClr val="2C2F34"/>
              </a:solidFill>
              <a:effectLst/>
              <a:latin typeface="-apple-system"/>
            </a:endParaRPr>
          </a:p>
        </p:txBody>
      </p:sp>
    </p:spTree>
    <p:extLst>
      <p:ext uri="{BB962C8B-B14F-4D97-AF65-F5344CB8AC3E}">
        <p14:creationId xmlns:p14="http://schemas.microsoft.com/office/powerpoint/2010/main" val="3508648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39DC-416A-1918-7F02-22DB0FEA0755}"/>
            </a:ext>
          </a:extLst>
        </p:cNvPr>
        <p:cNvGrpSpPr/>
        <p:nvPr/>
      </p:nvGrpSpPr>
      <p:grpSpPr>
        <a:xfrm>
          <a:off x="0" y="0"/>
          <a:ext cx="0" cy="0"/>
          <a:chOff x="0" y="0"/>
          <a:chExt cx="0" cy="0"/>
        </a:xfrm>
      </p:grpSpPr>
      <p:sp>
        <p:nvSpPr>
          <p:cNvPr id="5" name="Rectángulo 4"/>
          <p:cNvSpPr/>
          <p:nvPr/>
        </p:nvSpPr>
        <p:spPr>
          <a:xfrm>
            <a:off x="4749817" y="1033285"/>
            <a:ext cx="2698175" cy="369332"/>
          </a:xfrm>
          <a:prstGeom prst="rect">
            <a:avLst/>
          </a:prstGeom>
        </p:spPr>
        <p:txBody>
          <a:bodyPr wrap="none">
            <a:spAutoFit/>
          </a:bodyPr>
          <a:lstStyle/>
          <a:p>
            <a:r>
              <a:rPr lang="es-CO" b="1" dirty="0">
                <a:solidFill>
                  <a:srgbClr val="111111"/>
                </a:solidFill>
                <a:latin typeface="-apple-system"/>
              </a:rPr>
              <a:t>Comandos </a:t>
            </a:r>
            <a:r>
              <a:rPr lang="es-CO" b="1" dirty="0" smtClean="0">
                <a:solidFill>
                  <a:srgbClr val="111111"/>
                </a:solidFill>
                <a:latin typeface="-apple-system"/>
              </a:rPr>
              <a:t>avanzados:</a:t>
            </a:r>
            <a:endParaRPr lang="es-CO" b="1" i="0" dirty="0">
              <a:solidFill>
                <a:srgbClr val="111111"/>
              </a:solidFill>
              <a:effectLst/>
              <a:latin typeface="-apple-system"/>
            </a:endParaRPr>
          </a:p>
        </p:txBody>
      </p:sp>
      <p:sp>
        <p:nvSpPr>
          <p:cNvPr id="2" name="Rectángulo 1"/>
          <p:cNvSpPr/>
          <p:nvPr/>
        </p:nvSpPr>
        <p:spPr>
          <a:xfrm>
            <a:off x="567128" y="1794515"/>
            <a:ext cx="6096000" cy="646331"/>
          </a:xfrm>
          <a:prstGeom prst="rect">
            <a:avLst/>
          </a:prstGeom>
        </p:spPr>
        <p:txBody>
          <a:bodyPr>
            <a:spAutoFit/>
          </a:bodyPr>
          <a:lstStyle/>
          <a:p>
            <a:pPr>
              <a:buFont typeface="Arial" panose="020B0604020202020204" pitchFamily="34" charset="0"/>
              <a:buChar char="•"/>
            </a:pPr>
            <a:r>
              <a:rPr lang="es-CO" b="1" dirty="0" err="1">
                <a:solidFill>
                  <a:srgbClr val="2C2F34"/>
                </a:solidFill>
                <a:latin typeface="-apple-system"/>
              </a:rPr>
              <a:t>move</a:t>
            </a:r>
            <a:r>
              <a:rPr lang="es-CO" dirty="0">
                <a:solidFill>
                  <a:srgbClr val="2C2F34"/>
                </a:solidFill>
                <a:latin typeface="-apple-system"/>
              </a:rPr>
              <a:t> </a:t>
            </a:r>
            <a:r>
              <a:rPr lang="es-CO" dirty="0" smtClean="0">
                <a:solidFill>
                  <a:srgbClr val="2C2F34"/>
                </a:solidFill>
                <a:latin typeface="-apple-system"/>
              </a:rPr>
              <a:t> </a:t>
            </a:r>
            <a:r>
              <a:rPr lang="es-CO" dirty="0">
                <a:solidFill>
                  <a:srgbClr val="2C2F34"/>
                </a:solidFill>
                <a:latin typeface="-apple-system"/>
              </a:rPr>
              <a:t>Mueve archivos o cambia sus nombres.</a:t>
            </a:r>
          </a:p>
          <a:p>
            <a:pPr marL="742950" lvl="1" indent="-285750">
              <a:buFont typeface="Arial" panose="020B0604020202020204" pitchFamily="34" charset="0"/>
              <a:buChar char="•"/>
            </a:pPr>
            <a:r>
              <a:rPr lang="es-CO" dirty="0" err="1" smtClean="0">
                <a:solidFill>
                  <a:srgbClr val="188038"/>
                </a:solidFill>
                <a:latin typeface="-apple-system"/>
              </a:rPr>
              <a:t>move</a:t>
            </a:r>
            <a:r>
              <a:rPr lang="es-CO" dirty="0" smtClean="0">
                <a:solidFill>
                  <a:srgbClr val="188038"/>
                </a:solidFill>
                <a:latin typeface="-apple-system"/>
              </a:rPr>
              <a:t> </a:t>
            </a:r>
            <a:r>
              <a:rPr lang="es-CO" dirty="0">
                <a:solidFill>
                  <a:srgbClr val="188038"/>
                </a:solidFill>
                <a:latin typeface="-apple-system"/>
              </a:rPr>
              <a:t>archivo.txt C:\OtroDirectorio\archivo.txt</a:t>
            </a:r>
            <a:r>
              <a:rPr lang="es-CO" dirty="0">
                <a:solidFill>
                  <a:srgbClr val="2C2F34"/>
                </a:solidFill>
                <a:latin typeface="-apple-system"/>
              </a:rPr>
              <a:t> </a:t>
            </a:r>
            <a:endParaRPr lang="es-CO" b="0" i="0" dirty="0">
              <a:solidFill>
                <a:srgbClr val="2C2F34"/>
              </a:solidFill>
              <a:effectLst/>
              <a:latin typeface="-apple-system"/>
            </a:endParaRPr>
          </a:p>
        </p:txBody>
      </p:sp>
      <p:sp>
        <p:nvSpPr>
          <p:cNvPr id="11" name="Rectángulo 10"/>
          <p:cNvSpPr/>
          <p:nvPr/>
        </p:nvSpPr>
        <p:spPr>
          <a:xfrm>
            <a:off x="567128" y="2832347"/>
            <a:ext cx="6096000" cy="646331"/>
          </a:xfrm>
          <a:prstGeom prst="rect">
            <a:avLst/>
          </a:prstGeom>
        </p:spPr>
        <p:txBody>
          <a:bodyPr>
            <a:spAutoFit/>
          </a:bodyPr>
          <a:lstStyle/>
          <a:p>
            <a:pPr>
              <a:buFont typeface="Arial" panose="020B0604020202020204" pitchFamily="34" charset="0"/>
              <a:buChar char="•"/>
            </a:pPr>
            <a:r>
              <a:rPr lang="es-MX" b="1" dirty="0" err="1">
                <a:solidFill>
                  <a:srgbClr val="2C2F34"/>
                </a:solidFill>
                <a:latin typeface="-apple-system"/>
              </a:rPr>
              <a:t>ren</a:t>
            </a:r>
            <a:r>
              <a:rPr lang="es-MX" dirty="0">
                <a:solidFill>
                  <a:srgbClr val="2C2F34"/>
                </a:solidFill>
                <a:latin typeface="-apple-system"/>
              </a:rPr>
              <a:t> </a:t>
            </a:r>
            <a:r>
              <a:rPr lang="es-MX" dirty="0" smtClean="0">
                <a:solidFill>
                  <a:srgbClr val="2C2F34"/>
                </a:solidFill>
                <a:latin typeface="-apple-system"/>
              </a:rPr>
              <a:t> </a:t>
            </a:r>
            <a:r>
              <a:rPr lang="es-MX" dirty="0">
                <a:solidFill>
                  <a:srgbClr val="2C2F34"/>
                </a:solidFill>
                <a:latin typeface="-apple-system"/>
              </a:rPr>
              <a:t>Cambia el nombre de un archivo o directorio.</a:t>
            </a:r>
          </a:p>
          <a:p>
            <a:pPr marL="742950" lvl="1" indent="-285750">
              <a:buFont typeface="Arial" panose="020B0604020202020204" pitchFamily="34" charset="0"/>
              <a:buChar char="•"/>
            </a:pPr>
            <a:r>
              <a:rPr lang="es-MX" dirty="0">
                <a:solidFill>
                  <a:srgbClr val="2C2F34"/>
                </a:solidFill>
                <a:latin typeface="-apple-system"/>
              </a:rPr>
              <a:t> </a:t>
            </a:r>
            <a:r>
              <a:rPr lang="es-MX" dirty="0" err="1">
                <a:solidFill>
                  <a:srgbClr val="188038"/>
                </a:solidFill>
                <a:latin typeface="-apple-system"/>
              </a:rPr>
              <a:t>ren</a:t>
            </a:r>
            <a:r>
              <a:rPr lang="es-MX" dirty="0">
                <a:solidFill>
                  <a:srgbClr val="188038"/>
                </a:solidFill>
                <a:latin typeface="-apple-system"/>
              </a:rPr>
              <a:t> archivo.txt nuevoarchivo.txt</a:t>
            </a:r>
            <a:r>
              <a:rPr lang="es-MX" dirty="0">
                <a:solidFill>
                  <a:srgbClr val="2C2F34"/>
                </a:solidFill>
                <a:latin typeface="-apple-system"/>
              </a:rPr>
              <a:t> </a:t>
            </a:r>
            <a:endParaRPr lang="es-MX" b="0" i="0" dirty="0">
              <a:solidFill>
                <a:srgbClr val="2C2F34"/>
              </a:solidFill>
              <a:effectLst/>
              <a:latin typeface="-apple-system"/>
            </a:endParaRPr>
          </a:p>
        </p:txBody>
      </p:sp>
      <p:sp>
        <p:nvSpPr>
          <p:cNvPr id="12" name="Rectángulo 11"/>
          <p:cNvSpPr/>
          <p:nvPr/>
        </p:nvSpPr>
        <p:spPr>
          <a:xfrm>
            <a:off x="567128" y="3870179"/>
            <a:ext cx="6096000" cy="2031325"/>
          </a:xfrm>
          <a:prstGeom prst="rect">
            <a:avLst/>
          </a:prstGeom>
        </p:spPr>
        <p:txBody>
          <a:bodyPr>
            <a:spAutoFit/>
          </a:bodyPr>
          <a:lstStyle/>
          <a:p>
            <a:pPr>
              <a:buFont typeface="Arial" panose="020B0604020202020204" pitchFamily="34" charset="0"/>
              <a:buChar char="•"/>
            </a:pPr>
            <a:r>
              <a:rPr lang="es-MX" b="1" dirty="0" err="1" smtClean="0">
                <a:solidFill>
                  <a:srgbClr val="2C2F34"/>
                </a:solidFill>
                <a:latin typeface="-apple-system"/>
              </a:rPr>
              <a:t>xcopy</a:t>
            </a:r>
            <a:r>
              <a:rPr lang="es-MX" dirty="0" smtClean="0">
                <a:solidFill>
                  <a:srgbClr val="2C2F34"/>
                </a:solidFill>
                <a:latin typeface="-apple-system"/>
              </a:rPr>
              <a:t> </a:t>
            </a:r>
            <a:r>
              <a:rPr lang="es-MX" dirty="0">
                <a:solidFill>
                  <a:srgbClr val="2C2F34"/>
                </a:solidFill>
                <a:latin typeface="-apple-system"/>
              </a:rPr>
              <a:t>Copia directorios y archivos con opciones avanzadas.</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xcopy</a:t>
            </a:r>
            <a:r>
              <a:rPr lang="es-MX" dirty="0">
                <a:solidFill>
                  <a:srgbClr val="188038"/>
                </a:solidFill>
                <a:latin typeface="-apple-system"/>
              </a:rPr>
              <a:t> C:\Origen\* C:\Destino\ /E /I</a:t>
            </a:r>
            <a:r>
              <a:rPr lang="es-MX" dirty="0">
                <a:solidFill>
                  <a:srgbClr val="2C2F34"/>
                </a:solidFill>
                <a:latin typeface="-apple-system"/>
              </a:rPr>
              <a:t> para copiar todos los archivos y subdirectorios de «Origen» a «Destino».</a:t>
            </a:r>
          </a:p>
          <a:p>
            <a:r>
              <a:rPr lang="es-MX" dirty="0"/>
              <a:t/>
            </a:r>
            <a:br>
              <a:rPr lang="es-MX" dirty="0"/>
            </a:br>
            <a:endParaRPr lang="es-CO" dirty="0"/>
          </a:p>
        </p:txBody>
      </p:sp>
      <p:sp>
        <p:nvSpPr>
          <p:cNvPr id="13" name="Rectángulo 12"/>
          <p:cNvSpPr/>
          <p:nvPr/>
        </p:nvSpPr>
        <p:spPr>
          <a:xfrm>
            <a:off x="6195934" y="1724352"/>
            <a:ext cx="6096000" cy="1754326"/>
          </a:xfrm>
          <a:prstGeom prst="rect">
            <a:avLst/>
          </a:prstGeom>
        </p:spPr>
        <p:txBody>
          <a:bodyPr>
            <a:spAutoFit/>
          </a:bodyPr>
          <a:lstStyle/>
          <a:p>
            <a:pPr>
              <a:buFont typeface="Arial" panose="020B0604020202020204" pitchFamily="34" charset="0"/>
              <a:buChar char="•"/>
            </a:pPr>
            <a:r>
              <a:rPr lang="es-MX" b="1" dirty="0" err="1" smtClean="0">
                <a:solidFill>
                  <a:srgbClr val="2C2F34"/>
                </a:solidFill>
                <a:latin typeface="-apple-system"/>
              </a:rPr>
              <a:t>robocopy</a:t>
            </a:r>
            <a:r>
              <a:rPr lang="es-MX" dirty="0" smtClean="0">
                <a:solidFill>
                  <a:srgbClr val="2C2F34"/>
                </a:solidFill>
                <a:latin typeface="-apple-system"/>
              </a:rPr>
              <a:t> </a:t>
            </a:r>
            <a:r>
              <a:rPr lang="es-MX" dirty="0">
                <a:solidFill>
                  <a:srgbClr val="2C2F34"/>
                </a:solidFill>
                <a:latin typeface="-apple-system"/>
              </a:rPr>
              <a:t>Copia directorios y archivos con capacidades avanzadas (disponible en versiones más recientes de Windows).</a:t>
            </a:r>
          </a:p>
          <a:p>
            <a:pPr marL="742950" lvl="1" indent="-285750">
              <a:buFont typeface="Arial" panose="020B0604020202020204" pitchFamily="34" charset="0"/>
              <a:buChar char="•"/>
            </a:pPr>
            <a:r>
              <a:rPr lang="es-MX" dirty="0">
                <a:solidFill>
                  <a:srgbClr val="2C2F34"/>
                </a:solidFill>
                <a:latin typeface="-apple-system"/>
              </a:rPr>
              <a:t>Ejemplo  </a:t>
            </a:r>
            <a:r>
              <a:rPr lang="es-MX" dirty="0" err="1">
                <a:solidFill>
                  <a:srgbClr val="188038"/>
                </a:solidFill>
                <a:latin typeface="-apple-system"/>
              </a:rPr>
              <a:t>robocopy</a:t>
            </a:r>
            <a:r>
              <a:rPr lang="es-MX" dirty="0">
                <a:solidFill>
                  <a:srgbClr val="188038"/>
                </a:solidFill>
                <a:latin typeface="-apple-system"/>
              </a:rPr>
              <a:t> C:\Origen C:\Destino /E /ZB</a:t>
            </a:r>
            <a:r>
              <a:rPr lang="es-MX" dirty="0">
                <a:solidFill>
                  <a:srgbClr val="2C2F34"/>
                </a:solidFill>
                <a:latin typeface="-apple-system"/>
              </a:rPr>
              <a:t> para copiar con comprobación de archivos y reinicio automático.</a:t>
            </a:r>
            <a:endParaRPr lang="es-MX" b="0" i="0" dirty="0">
              <a:solidFill>
                <a:srgbClr val="2C2F34"/>
              </a:solidFill>
              <a:effectLst/>
              <a:latin typeface="-apple-system"/>
            </a:endParaRPr>
          </a:p>
        </p:txBody>
      </p:sp>
    </p:spTree>
    <p:extLst>
      <p:ext uri="{BB962C8B-B14F-4D97-AF65-F5344CB8AC3E}">
        <p14:creationId xmlns:p14="http://schemas.microsoft.com/office/powerpoint/2010/main" val="906107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76DF33B7470C64BA020A02137550AFB" ma:contentTypeVersion="14" ma:contentTypeDescription="Crear nuevo documento." ma:contentTypeScope="" ma:versionID="017e455be452edc4c106e2ba63f4374f">
  <xsd:schema xmlns:xsd="http://www.w3.org/2001/XMLSchema" xmlns:xs="http://www.w3.org/2001/XMLSchema" xmlns:p="http://schemas.microsoft.com/office/2006/metadata/properties" xmlns:ns2="415df692-6096-47e3-906a-88f4c14493ec" xmlns:ns3="42548c2d-8ed9-4a4e-8a33-30deccfc278f" targetNamespace="http://schemas.microsoft.com/office/2006/metadata/properties" ma:root="true" ma:fieldsID="4c5275006a5fbf4e483c46e912d11791" ns2:_="" ns3:_="">
    <xsd:import namespace="415df692-6096-47e3-906a-88f4c14493ec"/>
    <xsd:import namespace="42548c2d-8ed9-4a4e-8a33-30deccfc27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5df692-6096-47e3-906a-88f4c14493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424f3532-e2cd-4f37-817d-80f4572e69f1"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548c2d-8ed9-4a4e-8a33-30deccfc278f"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7f0dced4-b391-4158-b4aa-dff5d79f2db3}" ma:internalName="TaxCatchAll" ma:showField="CatchAllData" ma:web="42548c2d-8ed9-4a4e-8a33-30deccfc27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2548c2d-8ed9-4a4e-8a33-30deccfc278f">
      <UserInfo>
        <DisplayName>Campus virtual Bello</DisplayName>
        <AccountId>7</AccountId>
        <AccountType/>
      </UserInfo>
    </SharedWithUsers>
    <lcf76f155ced4ddcb4097134ff3c332f xmlns="415df692-6096-47e3-906a-88f4c14493ec">
      <Terms xmlns="http://schemas.microsoft.com/office/infopath/2007/PartnerControls"/>
    </lcf76f155ced4ddcb4097134ff3c332f>
    <TaxCatchAll xmlns="42548c2d-8ed9-4a4e-8a33-30deccfc278f" xsi:nil="true"/>
  </documentManagement>
</p:properties>
</file>

<file path=customXml/itemProps1.xml><?xml version="1.0" encoding="utf-8"?>
<ds:datastoreItem xmlns:ds="http://schemas.openxmlformats.org/officeDocument/2006/customXml" ds:itemID="{3907DEA1-5D6E-42DE-9C5B-57140489E51C}">
  <ds:schemaRefs>
    <ds:schemaRef ds:uri="http://schemas.microsoft.com/sharepoint/v3/contenttype/forms"/>
  </ds:schemaRefs>
</ds:datastoreItem>
</file>

<file path=customXml/itemProps2.xml><?xml version="1.0" encoding="utf-8"?>
<ds:datastoreItem xmlns:ds="http://schemas.openxmlformats.org/officeDocument/2006/customXml" ds:itemID="{DA099CDA-32AA-44E8-86AB-16D221AEE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5df692-6096-47e3-906a-88f4c14493ec"/>
    <ds:schemaRef ds:uri="42548c2d-8ed9-4a4e-8a33-30deccfc27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05B993-4483-4284-822E-B47BAE98C02D}">
  <ds:schemaRefs>
    <ds:schemaRef ds:uri="http://schemas.microsoft.com/office/2006/metadata/properties"/>
    <ds:schemaRef ds:uri="42548c2d-8ed9-4a4e-8a33-30deccfc278f"/>
    <ds:schemaRef ds:uri="415df692-6096-47e3-906a-88f4c14493ec"/>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11641</TotalTime>
  <Words>2103</Words>
  <Application>Microsoft Office PowerPoint</Application>
  <PresentationFormat>Panorámica</PresentationFormat>
  <Paragraphs>163</Paragraphs>
  <Slides>18</Slides>
  <Notes>15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-apple-system</vt:lpstr>
      <vt:lpstr>Arial</vt:lpstr>
      <vt:lpstr>Arial Unicode MS</vt:lpstr>
      <vt:lpstr>Calibri</vt:lpstr>
      <vt:lpstr>Calibri Light</vt:lpstr>
      <vt:lpstr>general-bold</vt:lpstr>
      <vt:lpstr>Montserrat</vt:lpstr>
      <vt:lpstr>Times New Roman</vt:lpstr>
      <vt:lpstr>Verdana</vt:lpstr>
      <vt:lpstr>Tema de Office</vt:lpstr>
      <vt:lpstr>Presentación de PowerPoint</vt:lpstr>
      <vt:lpstr>1. Saludo bienvenida 2. Película los piratas de sillicon valley 5. Escuchar estudiantes - FeedBack 6. Presentación tema  7. Tarea 8. Fin de la sesión </vt:lpstr>
      <vt:lpstr>La consola CMD (Command Prompt) en Windows es una interfaz de línea de comandos que te permite interactuar directamente con el sistema operativo mediante comandos de texto. En lugar de utilizar una interfaz gráfica con ventanas y menús, introduces comandos escritos y el sistema responde ejecutando las acciones correspondientes. </vt:lpstr>
      <vt:lpstr> </vt:lpstr>
      <vt:lpstr> </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en clase se designara el ejemplo del ejercicio en clase para entregar por medio de la plataforma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 MARCELA NIETO ALBA</dc:creator>
  <cp:lastModifiedBy>ESTEMOCA</cp:lastModifiedBy>
  <cp:revision>98</cp:revision>
  <dcterms:created xsi:type="dcterms:W3CDTF">2022-02-02T21:17:13Z</dcterms:created>
  <dcterms:modified xsi:type="dcterms:W3CDTF">2025-02-24T23:06:53Z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0x010100376DF33B7470C64BA020A02137550AFB</vt:lpwstr>
  </property>
</Properties>
</file>