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0" r:id="rId4"/>
    <p:sldId id="258" r:id="rId5"/>
    <p:sldId id="264" r:id="rId6"/>
    <p:sldId id="265" r:id="rId7"/>
    <p:sldId id="266" r:id="rId8"/>
  </p:sldIdLst>
  <p:sldSz cx="12192000" cy="68580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1"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kills.013@gmail.com" userId="e3bcf274a8af9d01" providerId="LiveId" clId="{1947FE59-471A-AD49-B983-5641B5E30589}"/>
    <pc:docChg chg="custSel mod addSld delSld modSld addMainMaster delMainMaster">
      <pc:chgData name="kriskills.013@gmail.com" userId="e3bcf274a8af9d01" providerId="LiveId" clId="{1947FE59-471A-AD49-B983-5641B5E30589}" dt="2024-09-04T11:53:32.273" v="136" actId="1076"/>
      <pc:docMkLst>
        <pc:docMk/>
      </pc:docMkLst>
      <pc:sldChg chg="modSp del">
        <pc:chgData name="kriskills.013@gmail.com" userId="e3bcf274a8af9d01" providerId="LiveId" clId="{1947FE59-471A-AD49-B983-5641B5E30589}" dt="2024-09-04T11:47:01.990" v="124" actId="26606"/>
        <pc:sldMkLst>
          <pc:docMk/>
          <pc:sldMk cId="3585905439" sldId="256"/>
        </pc:sldMkLst>
        <pc:spChg chg="mod">
          <ac:chgData name="kriskills.013@gmail.com" userId="e3bcf274a8af9d01" providerId="LiveId" clId="{1947FE59-471A-AD49-B983-5641B5E30589}" dt="2024-09-04T11:42:55.172" v="6" actId="20577"/>
          <ac:spMkLst>
            <pc:docMk/>
            <pc:sldMk cId="3585905439" sldId="256"/>
            <ac:spMk id="2" creationId="{7D771EE8-D808-C529-FAFB-8CC71275B9B0}"/>
          </ac:spMkLst>
        </pc:spChg>
        <pc:spChg chg="mod">
          <ac:chgData name="kriskills.013@gmail.com" userId="e3bcf274a8af9d01" providerId="LiveId" clId="{1947FE59-471A-AD49-B983-5641B5E30589}" dt="2024-09-04T11:44:08.176" v="95" actId="20577"/>
          <ac:spMkLst>
            <pc:docMk/>
            <pc:sldMk cId="3585905439" sldId="256"/>
            <ac:spMk id="3" creationId="{EC11798D-4B88-7291-9FA4-692748CE1C35}"/>
          </ac:spMkLst>
        </pc:spChg>
      </pc:sldChg>
      <pc:sldChg chg="addSp delSp modSp new del mod replId modClrScheme chgLayout">
        <pc:chgData name="kriskills.013@gmail.com" userId="e3bcf274a8af9d01" providerId="LiveId" clId="{1947FE59-471A-AD49-B983-5641B5E30589}" dt="2024-09-04T11:53:32.273" v="136" actId="1076"/>
        <pc:sldMkLst>
          <pc:docMk/>
          <pc:sldMk cId="921194893" sldId="257"/>
        </pc:sldMkLst>
        <pc:spChg chg="mod ord">
          <ac:chgData name="kriskills.013@gmail.com" userId="e3bcf274a8af9d01" providerId="LiveId" clId="{1947FE59-471A-AD49-B983-5641B5E30589}" dt="2024-09-04T11:49:18.700" v="126" actId="700"/>
          <ac:spMkLst>
            <pc:docMk/>
            <pc:sldMk cId="921194893" sldId="257"/>
            <ac:spMk id="2" creationId="{F4C1011A-CC52-2A71-02A7-D42F8B36091D}"/>
          </ac:spMkLst>
        </pc:spChg>
        <pc:spChg chg="del mod ord">
          <ac:chgData name="kriskills.013@gmail.com" userId="e3bcf274a8af9d01" providerId="LiveId" clId="{1947FE59-471A-AD49-B983-5641B5E30589}" dt="2024-09-04T11:49:18.700" v="126" actId="700"/>
          <ac:spMkLst>
            <pc:docMk/>
            <pc:sldMk cId="921194893" sldId="257"/>
            <ac:spMk id="3" creationId="{E15BE7F9-3909-1E34-032C-8EAE97317B16}"/>
          </ac:spMkLst>
        </pc:spChg>
        <pc:picChg chg="add mod">
          <ac:chgData name="kriskills.013@gmail.com" userId="e3bcf274a8af9d01" providerId="LiveId" clId="{1947FE59-471A-AD49-B983-5641B5E30589}" dt="2024-09-04T11:53:32.273" v="136" actId="1076"/>
          <ac:picMkLst>
            <pc:docMk/>
            <pc:sldMk cId="921194893" sldId="257"/>
            <ac:picMk id="5" creationId="{229DEFDD-7034-0F75-DBA2-6B70846BBC15}"/>
          </ac:picMkLst>
        </pc:picChg>
      </pc:sldChg>
      <pc:sldChg chg="add">
        <pc:chgData name="kriskills.013@gmail.com" userId="e3bcf274a8af9d01" providerId="LiveId" clId="{1947FE59-471A-AD49-B983-5641B5E30589}" dt="2024-09-04T11:47:01.990" v="124" actId="26606"/>
        <pc:sldMkLst>
          <pc:docMk/>
          <pc:sldMk cId="3467472603" sldId="257"/>
        </pc:sldMkLst>
      </pc:sldChg>
      <pc:sldChg chg="add del">
        <pc:chgData name="kriskills.013@gmail.com" userId="e3bcf274a8af9d01" providerId="LiveId" clId="{1947FE59-471A-AD49-B983-5641B5E30589}" dt="2024-09-04T11:47:01.990" v="124" actId="26606"/>
        <pc:sldMkLst>
          <pc:docMk/>
          <pc:sldMk cId="576997062" sldId="258"/>
        </pc:sldMkLst>
      </pc:sldChg>
      <pc:sldChg chg="new del">
        <pc:chgData name="kriskills.013@gmail.com" userId="e3bcf274a8af9d01" providerId="LiveId" clId="{1947FE59-471A-AD49-B983-5641B5E30589}" dt="2024-09-04T11:47:01.990" v="124" actId="26606"/>
        <pc:sldMkLst>
          <pc:docMk/>
          <pc:sldMk cId="2254803222" sldId="259"/>
        </pc:sldMkLst>
      </pc:sldChg>
      <pc:sldChg chg="new del">
        <pc:chgData name="kriskills.013@gmail.com" userId="e3bcf274a8af9d01" providerId="LiveId" clId="{1947FE59-471A-AD49-B983-5641B5E30589}" dt="2024-09-04T11:47:01.990" v="124" actId="26606"/>
        <pc:sldMkLst>
          <pc:docMk/>
          <pc:sldMk cId="1433504045" sldId="260"/>
        </pc:sldMkLst>
      </pc:sldChg>
      <pc:sldChg chg="add">
        <pc:chgData name="kriskills.013@gmail.com" userId="e3bcf274a8af9d01" providerId="LiveId" clId="{1947FE59-471A-AD49-B983-5641B5E30589}" dt="2024-09-04T11:47:01.990" v="124" actId="26606"/>
        <pc:sldMkLst>
          <pc:docMk/>
          <pc:sldMk cId="4091139836" sldId="275"/>
        </pc:sldMkLst>
      </pc:sldChg>
      <pc:sldChg chg="add">
        <pc:chgData name="kriskills.013@gmail.com" userId="e3bcf274a8af9d01" providerId="LiveId" clId="{1947FE59-471A-AD49-B983-5641B5E30589}" dt="2024-09-04T11:47:01.990" v="124" actId="26606"/>
        <pc:sldMkLst>
          <pc:docMk/>
          <pc:sldMk cId="394712500" sldId="276"/>
        </pc:sldMkLst>
      </pc:sldChg>
      <pc:sldChg chg="add">
        <pc:chgData name="kriskills.013@gmail.com" userId="e3bcf274a8af9d01" providerId="LiveId" clId="{1947FE59-471A-AD49-B983-5641B5E30589}" dt="2024-09-04T11:47:01.990" v="124" actId="26606"/>
        <pc:sldMkLst>
          <pc:docMk/>
          <pc:sldMk cId="2769530768" sldId="277"/>
        </pc:sldMkLst>
      </pc:sldChg>
      <pc:sldChg chg="add">
        <pc:chgData name="kriskills.013@gmail.com" userId="e3bcf274a8af9d01" providerId="LiveId" clId="{1947FE59-471A-AD49-B983-5641B5E30589}" dt="2024-09-04T11:47:01.990" v="124" actId="26606"/>
        <pc:sldMkLst>
          <pc:docMk/>
          <pc:sldMk cId="172648388" sldId="278"/>
        </pc:sldMkLst>
      </pc:sldChg>
      <pc:sldMasterChg chg="del delSldLayout">
        <pc:chgData name="kriskills.013@gmail.com" userId="e3bcf274a8af9d01" providerId="LiveId" clId="{1947FE59-471A-AD49-B983-5641B5E30589}" dt="2024-09-04T11:47:01.990" v="124" actId="26606"/>
        <pc:sldMasterMkLst>
          <pc:docMk/>
          <pc:sldMasterMk cId="738122920" sldId="2147483648"/>
        </pc:sldMasterMkLst>
        <pc:sldLayoutChg chg="del">
          <pc:chgData name="kriskills.013@gmail.com" userId="e3bcf274a8af9d01" providerId="LiveId" clId="{1947FE59-471A-AD49-B983-5641B5E30589}" dt="2024-09-04T11:47:01.990" v="124" actId="26606"/>
          <pc:sldLayoutMkLst>
            <pc:docMk/>
            <pc:sldMasterMk cId="738122920" sldId="2147483648"/>
            <pc:sldLayoutMk cId="3181566729" sldId="2147483649"/>
          </pc:sldLayoutMkLst>
        </pc:sldLayoutChg>
        <pc:sldLayoutChg chg="del">
          <pc:chgData name="kriskills.013@gmail.com" userId="e3bcf274a8af9d01" providerId="LiveId" clId="{1947FE59-471A-AD49-B983-5641B5E30589}" dt="2024-09-04T11:47:01.990" v="124" actId="26606"/>
          <pc:sldLayoutMkLst>
            <pc:docMk/>
            <pc:sldMasterMk cId="738122920" sldId="2147483648"/>
            <pc:sldLayoutMk cId="3420482287" sldId="2147483650"/>
          </pc:sldLayoutMkLst>
        </pc:sldLayoutChg>
        <pc:sldLayoutChg chg="del">
          <pc:chgData name="kriskills.013@gmail.com" userId="e3bcf274a8af9d01" providerId="LiveId" clId="{1947FE59-471A-AD49-B983-5641B5E30589}" dt="2024-09-04T11:47:01.990" v="124" actId="26606"/>
          <pc:sldLayoutMkLst>
            <pc:docMk/>
            <pc:sldMasterMk cId="738122920" sldId="2147483648"/>
            <pc:sldLayoutMk cId="1059135590" sldId="2147483651"/>
          </pc:sldLayoutMkLst>
        </pc:sldLayoutChg>
        <pc:sldLayoutChg chg="del">
          <pc:chgData name="kriskills.013@gmail.com" userId="e3bcf274a8af9d01" providerId="LiveId" clId="{1947FE59-471A-AD49-B983-5641B5E30589}" dt="2024-09-04T11:47:01.990" v="124" actId="26606"/>
          <pc:sldLayoutMkLst>
            <pc:docMk/>
            <pc:sldMasterMk cId="738122920" sldId="2147483648"/>
            <pc:sldLayoutMk cId="2035437520" sldId="2147483652"/>
          </pc:sldLayoutMkLst>
        </pc:sldLayoutChg>
        <pc:sldLayoutChg chg="del">
          <pc:chgData name="kriskills.013@gmail.com" userId="e3bcf274a8af9d01" providerId="LiveId" clId="{1947FE59-471A-AD49-B983-5641B5E30589}" dt="2024-09-04T11:47:01.990" v="124" actId="26606"/>
          <pc:sldLayoutMkLst>
            <pc:docMk/>
            <pc:sldMasterMk cId="738122920" sldId="2147483648"/>
            <pc:sldLayoutMk cId="3531004275" sldId="2147483653"/>
          </pc:sldLayoutMkLst>
        </pc:sldLayoutChg>
        <pc:sldLayoutChg chg="del">
          <pc:chgData name="kriskills.013@gmail.com" userId="e3bcf274a8af9d01" providerId="LiveId" clId="{1947FE59-471A-AD49-B983-5641B5E30589}" dt="2024-09-04T11:47:01.990" v="124" actId="26606"/>
          <pc:sldLayoutMkLst>
            <pc:docMk/>
            <pc:sldMasterMk cId="738122920" sldId="2147483648"/>
            <pc:sldLayoutMk cId="307985425" sldId="2147483654"/>
          </pc:sldLayoutMkLst>
        </pc:sldLayoutChg>
        <pc:sldLayoutChg chg="del">
          <pc:chgData name="kriskills.013@gmail.com" userId="e3bcf274a8af9d01" providerId="LiveId" clId="{1947FE59-471A-AD49-B983-5641B5E30589}" dt="2024-09-04T11:47:01.990" v="124" actId="26606"/>
          <pc:sldLayoutMkLst>
            <pc:docMk/>
            <pc:sldMasterMk cId="738122920" sldId="2147483648"/>
            <pc:sldLayoutMk cId="4130409856" sldId="2147483655"/>
          </pc:sldLayoutMkLst>
        </pc:sldLayoutChg>
        <pc:sldLayoutChg chg="del">
          <pc:chgData name="kriskills.013@gmail.com" userId="e3bcf274a8af9d01" providerId="LiveId" clId="{1947FE59-471A-AD49-B983-5641B5E30589}" dt="2024-09-04T11:47:01.990" v="124" actId="26606"/>
          <pc:sldLayoutMkLst>
            <pc:docMk/>
            <pc:sldMasterMk cId="738122920" sldId="2147483648"/>
            <pc:sldLayoutMk cId="468540142" sldId="2147483656"/>
          </pc:sldLayoutMkLst>
        </pc:sldLayoutChg>
        <pc:sldLayoutChg chg="del">
          <pc:chgData name="kriskills.013@gmail.com" userId="e3bcf274a8af9d01" providerId="LiveId" clId="{1947FE59-471A-AD49-B983-5641B5E30589}" dt="2024-09-04T11:47:01.990" v="124" actId="26606"/>
          <pc:sldLayoutMkLst>
            <pc:docMk/>
            <pc:sldMasterMk cId="738122920" sldId="2147483648"/>
            <pc:sldLayoutMk cId="1378042404" sldId="2147483657"/>
          </pc:sldLayoutMkLst>
        </pc:sldLayoutChg>
        <pc:sldLayoutChg chg="del">
          <pc:chgData name="kriskills.013@gmail.com" userId="e3bcf274a8af9d01" providerId="LiveId" clId="{1947FE59-471A-AD49-B983-5641B5E30589}" dt="2024-09-04T11:47:01.990" v="124" actId="26606"/>
          <pc:sldLayoutMkLst>
            <pc:docMk/>
            <pc:sldMasterMk cId="738122920" sldId="2147483648"/>
            <pc:sldLayoutMk cId="2606789432" sldId="2147483658"/>
          </pc:sldLayoutMkLst>
        </pc:sldLayoutChg>
        <pc:sldLayoutChg chg="del">
          <pc:chgData name="kriskills.013@gmail.com" userId="e3bcf274a8af9d01" providerId="LiveId" clId="{1947FE59-471A-AD49-B983-5641B5E30589}" dt="2024-09-04T11:47:01.990" v="124" actId="26606"/>
          <pc:sldLayoutMkLst>
            <pc:docMk/>
            <pc:sldMasterMk cId="738122920" sldId="2147483648"/>
            <pc:sldLayoutMk cId="2162421078" sldId="2147483659"/>
          </pc:sldLayoutMkLst>
        </pc:sldLayoutChg>
      </pc:sldMasterChg>
      <pc:sldMasterChg chg="add addSldLayout">
        <pc:chgData name="kriskills.013@gmail.com" userId="e3bcf274a8af9d01" providerId="LiveId" clId="{1947FE59-471A-AD49-B983-5641B5E30589}" dt="2024-09-04T11:47:01.990" v="124" actId="26606"/>
        <pc:sldMasterMkLst>
          <pc:docMk/>
          <pc:sldMasterMk cId="2276227197" sldId="2147483660"/>
        </pc:sldMasterMkLst>
        <pc:sldLayoutChg chg="add">
          <pc:chgData name="kriskills.013@gmail.com" userId="e3bcf274a8af9d01" providerId="LiveId" clId="{1947FE59-471A-AD49-B983-5641B5E30589}" dt="2024-09-04T11:47:01.990" v="124" actId="26606"/>
          <pc:sldLayoutMkLst>
            <pc:docMk/>
            <pc:sldMasterMk cId="2276227197" sldId="2147483660"/>
            <pc:sldLayoutMk cId="2051254495" sldId="2147483661"/>
          </pc:sldLayoutMkLst>
        </pc:sldLayoutChg>
        <pc:sldLayoutChg chg="add">
          <pc:chgData name="kriskills.013@gmail.com" userId="e3bcf274a8af9d01" providerId="LiveId" clId="{1947FE59-471A-AD49-B983-5641B5E30589}" dt="2024-09-04T11:47:01.990" v="124" actId="26606"/>
          <pc:sldLayoutMkLst>
            <pc:docMk/>
            <pc:sldMasterMk cId="2276227197" sldId="2147483660"/>
            <pc:sldLayoutMk cId="1934363109" sldId="2147483662"/>
          </pc:sldLayoutMkLst>
        </pc:sldLayoutChg>
        <pc:sldLayoutChg chg="add">
          <pc:chgData name="kriskills.013@gmail.com" userId="e3bcf274a8af9d01" providerId="LiveId" clId="{1947FE59-471A-AD49-B983-5641B5E30589}" dt="2024-09-04T11:47:01.990" v="124" actId="26606"/>
          <pc:sldLayoutMkLst>
            <pc:docMk/>
            <pc:sldMasterMk cId="2276227197" sldId="2147483660"/>
            <pc:sldLayoutMk cId="607909457" sldId="2147483663"/>
          </pc:sldLayoutMkLst>
        </pc:sldLayoutChg>
        <pc:sldLayoutChg chg="add">
          <pc:chgData name="kriskills.013@gmail.com" userId="e3bcf274a8af9d01" providerId="LiveId" clId="{1947FE59-471A-AD49-B983-5641B5E30589}" dt="2024-09-04T11:47:01.990" v="124" actId="26606"/>
          <pc:sldLayoutMkLst>
            <pc:docMk/>
            <pc:sldMasterMk cId="2276227197" sldId="2147483660"/>
            <pc:sldLayoutMk cId="3603857184" sldId="2147483664"/>
          </pc:sldLayoutMkLst>
        </pc:sldLayoutChg>
        <pc:sldLayoutChg chg="add">
          <pc:chgData name="kriskills.013@gmail.com" userId="e3bcf274a8af9d01" providerId="LiveId" clId="{1947FE59-471A-AD49-B983-5641B5E30589}" dt="2024-09-04T11:47:01.990" v="124" actId="26606"/>
          <pc:sldLayoutMkLst>
            <pc:docMk/>
            <pc:sldMasterMk cId="2276227197" sldId="2147483660"/>
            <pc:sldLayoutMk cId="2111761721" sldId="2147483665"/>
          </pc:sldLayoutMkLst>
        </pc:sldLayoutChg>
        <pc:sldLayoutChg chg="add">
          <pc:chgData name="kriskills.013@gmail.com" userId="e3bcf274a8af9d01" providerId="LiveId" clId="{1947FE59-471A-AD49-B983-5641B5E30589}" dt="2024-09-04T11:47:01.990" v="124" actId="26606"/>
          <pc:sldLayoutMkLst>
            <pc:docMk/>
            <pc:sldMasterMk cId="2276227197" sldId="2147483660"/>
            <pc:sldLayoutMk cId="1123874362" sldId="2147483666"/>
          </pc:sldLayoutMkLst>
        </pc:sldLayoutChg>
        <pc:sldLayoutChg chg="add">
          <pc:chgData name="kriskills.013@gmail.com" userId="e3bcf274a8af9d01" providerId="LiveId" clId="{1947FE59-471A-AD49-B983-5641B5E30589}" dt="2024-09-04T11:47:01.990" v="124" actId="26606"/>
          <pc:sldLayoutMkLst>
            <pc:docMk/>
            <pc:sldMasterMk cId="2276227197" sldId="2147483660"/>
            <pc:sldLayoutMk cId="1974195256" sldId="2147483667"/>
          </pc:sldLayoutMkLst>
        </pc:sldLayoutChg>
        <pc:sldLayoutChg chg="add">
          <pc:chgData name="kriskills.013@gmail.com" userId="e3bcf274a8af9d01" providerId="LiveId" clId="{1947FE59-471A-AD49-B983-5641B5E30589}" dt="2024-09-04T11:47:01.990" v="124" actId="26606"/>
          <pc:sldLayoutMkLst>
            <pc:docMk/>
            <pc:sldMasterMk cId="2276227197" sldId="2147483660"/>
            <pc:sldLayoutMk cId="305226790" sldId="2147483668"/>
          </pc:sldLayoutMkLst>
        </pc:sldLayoutChg>
        <pc:sldLayoutChg chg="add">
          <pc:chgData name="kriskills.013@gmail.com" userId="e3bcf274a8af9d01" providerId="LiveId" clId="{1947FE59-471A-AD49-B983-5641B5E30589}" dt="2024-09-04T11:47:01.990" v="124" actId="26606"/>
          <pc:sldLayoutMkLst>
            <pc:docMk/>
            <pc:sldMasterMk cId="2276227197" sldId="2147483660"/>
            <pc:sldLayoutMk cId="1693683700" sldId="2147483669"/>
          </pc:sldLayoutMkLst>
        </pc:sldLayoutChg>
        <pc:sldLayoutChg chg="add">
          <pc:chgData name="kriskills.013@gmail.com" userId="e3bcf274a8af9d01" providerId="LiveId" clId="{1947FE59-471A-AD49-B983-5641B5E30589}" dt="2024-09-04T11:47:01.990" v="124" actId="26606"/>
          <pc:sldLayoutMkLst>
            <pc:docMk/>
            <pc:sldMasterMk cId="2276227197" sldId="2147483660"/>
            <pc:sldLayoutMk cId="3556133012" sldId="2147483670"/>
          </pc:sldLayoutMkLst>
        </pc:sldLayoutChg>
        <pc:sldLayoutChg chg="add">
          <pc:chgData name="kriskills.013@gmail.com" userId="e3bcf274a8af9d01" providerId="LiveId" clId="{1947FE59-471A-AD49-B983-5641B5E30589}" dt="2024-09-04T11:47:01.990" v="124" actId="26606"/>
          <pc:sldLayoutMkLst>
            <pc:docMk/>
            <pc:sldMasterMk cId="2276227197" sldId="2147483660"/>
            <pc:sldLayoutMk cId="2133977940" sldId="2147483671"/>
          </pc:sldLayoutMkLst>
        </pc:sldLayoutChg>
      </pc:sldMasterChg>
    </pc:docChg>
  </pc:docChgLst>
  <pc:docChgLst>
    <pc:chgData name="kriskills.013@gmail.com" userId="e3bcf274a8af9d01" providerId="LiveId" clId="{7A1DB989-9D0B-4F09-9070-002A49B994A6}"/>
    <pc:docChg chg="undo custSel addSld delSld modSld sldOrd modMainMaster">
      <pc:chgData name="kriskills.013@gmail.com" userId="e3bcf274a8af9d01" providerId="LiveId" clId="{7A1DB989-9D0B-4F09-9070-002A49B994A6}" dt="2025-03-21T14:52:29.923" v="1787"/>
      <pc:docMkLst>
        <pc:docMk/>
      </pc:docMkLst>
      <pc:sldChg chg="del">
        <pc:chgData name="kriskills.013@gmail.com" userId="e3bcf274a8af9d01" providerId="LiveId" clId="{7A1DB989-9D0B-4F09-9070-002A49B994A6}" dt="2025-03-21T14:16:26.913" v="1" actId="47"/>
        <pc:sldMkLst>
          <pc:docMk/>
          <pc:sldMk cId="3585905439" sldId="256"/>
        </pc:sldMkLst>
      </pc:sldChg>
      <pc:sldChg chg="del">
        <pc:chgData name="kriskills.013@gmail.com" userId="e3bcf274a8af9d01" providerId="LiveId" clId="{7A1DB989-9D0B-4F09-9070-002A49B994A6}" dt="2025-03-21T14:16:22.920" v="0" actId="47"/>
        <pc:sldMkLst>
          <pc:docMk/>
          <pc:sldMk cId="921194893" sldId="257"/>
        </pc:sldMkLst>
      </pc:sldChg>
      <pc:sldChg chg="addSp delSp modSp mod">
        <pc:chgData name="kriskills.013@gmail.com" userId="e3bcf274a8af9d01" providerId="LiveId" clId="{7A1DB989-9D0B-4F09-9070-002A49B994A6}" dt="2025-03-21T14:28:00.864" v="242" actId="20577"/>
        <pc:sldMkLst>
          <pc:docMk/>
          <pc:sldMk cId="576997062" sldId="258"/>
        </pc:sldMkLst>
        <pc:spChg chg="mod">
          <ac:chgData name="kriskills.013@gmail.com" userId="e3bcf274a8af9d01" providerId="LiveId" clId="{7A1DB989-9D0B-4F09-9070-002A49B994A6}" dt="2025-03-21T14:28:00.864" v="242" actId="20577"/>
          <ac:spMkLst>
            <pc:docMk/>
            <pc:sldMk cId="576997062" sldId="258"/>
            <ac:spMk id="2" creationId="{8096EBEE-C33A-F055-CC3B-8386610A5201}"/>
          </ac:spMkLst>
        </pc:spChg>
        <pc:spChg chg="mod">
          <ac:chgData name="kriskills.013@gmail.com" userId="e3bcf274a8af9d01" providerId="LiveId" clId="{7A1DB989-9D0B-4F09-9070-002A49B994A6}" dt="2025-03-21T14:26:01.899" v="224"/>
          <ac:spMkLst>
            <pc:docMk/>
            <pc:sldMk cId="576997062" sldId="258"/>
            <ac:spMk id="3" creationId="{50D254B0-C807-BD03-6119-023D8E3AE7CB}"/>
          </ac:spMkLst>
        </pc:spChg>
        <pc:spChg chg="add del mod">
          <ac:chgData name="kriskills.013@gmail.com" userId="e3bcf274a8af9d01" providerId="LiveId" clId="{7A1DB989-9D0B-4F09-9070-002A49B994A6}" dt="2025-03-21T14:27:22.094" v="236" actId="478"/>
          <ac:spMkLst>
            <pc:docMk/>
            <pc:sldMk cId="576997062" sldId="258"/>
            <ac:spMk id="4" creationId="{1D1B8943-3610-4BE1-BA0D-271BEB15B853}"/>
          </ac:spMkLst>
        </pc:spChg>
      </pc:sldChg>
      <pc:sldChg chg="del">
        <pc:chgData name="kriskills.013@gmail.com" userId="e3bcf274a8af9d01" providerId="LiveId" clId="{7A1DB989-9D0B-4F09-9070-002A49B994A6}" dt="2025-03-21T14:16:36.396" v="5" actId="47"/>
        <pc:sldMkLst>
          <pc:docMk/>
          <pc:sldMk cId="2254803222" sldId="259"/>
        </pc:sldMkLst>
      </pc:sldChg>
      <pc:sldChg chg="addSp delSp modSp mod">
        <pc:chgData name="kriskills.013@gmail.com" userId="e3bcf274a8af9d01" providerId="LiveId" clId="{7A1DB989-9D0B-4F09-9070-002A49B994A6}" dt="2025-03-21T14:25:23.683" v="215" actId="313"/>
        <pc:sldMkLst>
          <pc:docMk/>
          <pc:sldMk cId="1433504045" sldId="260"/>
        </pc:sldMkLst>
        <pc:spChg chg="mod">
          <ac:chgData name="kriskills.013@gmail.com" userId="e3bcf274a8af9d01" providerId="LiveId" clId="{7A1DB989-9D0B-4F09-9070-002A49B994A6}" dt="2025-03-21T14:25:23.683" v="215" actId="313"/>
          <ac:spMkLst>
            <pc:docMk/>
            <pc:sldMk cId="1433504045" sldId="260"/>
            <ac:spMk id="2" creationId="{2A3A0A92-4E16-856B-C6DD-59CD2F7888CD}"/>
          </ac:spMkLst>
        </pc:spChg>
        <pc:spChg chg="add del mod">
          <ac:chgData name="kriskills.013@gmail.com" userId="e3bcf274a8af9d01" providerId="LiveId" clId="{7A1DB989-9D0B-4F09-9070-002A49B994A6}" dt="2025-03-21T14:25:19.532" v="214" actId="27636"/>
          <ac:spMkLst>
            <pc:docMk/>
            <pc:sldMk cId="1433504045" sldId="260"/>
            <ac:spMk id="3" creationId="{2903EA5B-A6B6-BAAA-28C1-00CD1B47773A}"/>
          </ac:spMkLst>
        </pc:spChg>
        <pc:picChg chg="add del mod ord">
          <ac:chgData name="kriskills.013@gmail.com" userId="e3bcf274a8af9d01" providerId="LiveId" clId="{7A1DB989-9D0B-4F09-9070-002A49B994A6}" dt="2025-03-21T14:23:36.419" v="196" actId="22"/>
          <ac:picMkLst>
            <pc:docMk/>
            <pc:sldMk cId="1433504045" sldId="260"/>
            <ac:picMk id="5" creationId="{3DC7FF7D-3AFE-4608-996F-4D97DD3B6E6C}"/>
          </ac:picMkLst>
        </pc:picChg>
        <pc:picChg chg="add del mod ord">
          <ac:chgData name="kriskills.013@gmail.com" userId="e3bcf274a8af9d01" providerId="LiveId" clId="{7A1DB989-9D0B-4F09-9070-002A49B994A6}" dt="2025-03-21T14:23:49.866" v="198" actId="22"/>
          <ac:picMkLst>
            <pc:docMk/>
            <pc:sldMk cId="1433504045" sldId="260"/>
            <ac:picMk id="7" creationId="{33EA1E44-E663-4F88-99BE-1FFB000E1CED}"/>
          </ac:picMkLst>
        </pc:picChg>
      </pc:sldChg>
      <pc:sldChg chg="new del">
        <pc:chgData name="kriskills.013@gmail.com" userId="e3bcf274a8af9d01" providerId="LiveId" clId="{7A1DB989-9D0B-4F09-9070-002A49B994A6}" dt="2025-03-21T14:16:34.303" v="4" actId="47"/>
        <pc:sldMkLst>
          <pc:docMk/>
          <pc:sldMk cId="3757509173" sldId="261"/>
        </pc:sldMkLst>
      </pc:sldChg>
      <pc:sldChg chg="addSp delSp modSp new mod setBg">
        <pc:chgData name="kriskills.013@gmail.com" userId="e3bcf274a8af9d01" providerId="LiveId" clId="{7A1DB989-9D0B-4F09-9070-002A49B994A6}" dt="2025-03-21T14:31:34.505" v="428"/>
        <pc:sldMkLst>
          <pc:docMk/>
          <pc:sldMk cId="3935652604" sldId="262"/>
        </pc:sldMkLst>
        <pc:spChg chg="mod">
          <ac:chgData name="kriskills.013@gmail.com" userId="e3bcf274a8af9d01" providerId="LiveId" clId="{7A1DB989-9D0B-4F09-9070-002A49B994A6}" dt="2025-03-21T14:16:48.447" v="16" actId="5793"/>
          <ac:spMkLst>
            <pc:docMk/>
            <pc:sldMk cId="3935652604" sldId="262"/>
            <ac:spMk id="2" creationId="{81C5C5AF-858D-4FDB-8619-EBE5F15CD753}"/>
          </ac:spMkLst>
        </pc:spChg>
        <pc:spChg chg="mod">
          <ac:chgData name="kriskills.013@gmail.com" userId="e3bcf274a8af9d01" providerId="LiveId" clId="{7A1DB989-9D0B-4F09-9070-002A49B994A6}" dt="2025-03-21T14:17:23.654" v="87" actId="20577"/>
          <ac:spMkLst>
            <pc:docMk/>
            <pc:sldMk cId="3935652604" sldId="262"/>
            <ac:spMk id="3" creationId="{23FBE92A-FE69-4961-A10E-C4549CBAB195}"/>
          </ac:spMkLst>
        </pc:spChg>
        <pc:picChg chg="add del mod">
          <ac:chgData name="kriskills.013@gmail.com" userId="e3bcf274a8af9d01" providerId="LiveId" clId="{7A1DB989-9D0B-4F09-9070-002A49B994A6}" dt="2025-03-21T14:31:09.631" v="376" actId="931"/>
          <ac:picMkLst>
            <pc:docMk/>
            <pc:sldMk cId="3935652604" sldId="262"/>
            <ac:picMk id="5" creationId="{69EC04CC-E1AF-4DCD-96CB-0412CD6B2E43}"/>
          </ac:picMkLst>
        </pc:picChg>
      </pc:sldChg>
      <pc:sldChg chg="addSp modSp new mod ord">
        <pc:chgData name="kriskills.013@gmail.com" userId="e3bcf274a8af9d01" providerId="LiveId" clId="{7A1DB989-9D0B-4F09-9070-002A49B994A6}" dt="2025-03-21T14:23:21.622" v="192" actId="20577"/>
        <pc:sldMkLst>
          <pc:docMk/>
          <pc:sldMk cId="1814175736" sldId="263"/>
        </pc:sldMkLst>
        <pc:spChg chg="mod">
          <ac:chgData name="kriskills.013@gmail.com" userId="e3bcf274a8af9d01" providerId="LiveId" clId="{7A1DB989-9D0B-4F09-9070-002A49B994A6}" dt="2025-03-21T14:23:21.622" v="192" actId="20577"/>
          <ac:spMkLst>
            <pc:docMk/>
            <pc:sldMk cId="1814175736" sldId="263"/>
            <ac:spMk id="2" creationId="{D790A0FD-47C7-419B-B427-DAFC514E16E0}"/>
          </ac:spMkLst>
        </pc:spChg>
        <pc:spChg chg="mod">
          <ac:chgData name="kriskills.013@gmail.com" userId="e3bcf274a8af9d01" providerId="LiveId" clId="{7A1DB989-9D0B-4F09-9070-002A49B994A6}" dt="2025-03-21T14:22:28.225" v="164" actId="1076"/>
          <ac:spMkLst>
            <pc:docMk/>
            <pc:sldMk cId="1814175736" sldId="263"/>
            <ac:spMk id="3" creationId="{2CA3898F-415A-499F-AD03-72EEEEB81B6A}"/>
          </ac:spMkLst>
        </pc:spChg>
        <pc:spChg chg="add mod">
          <ac:chgData name="kriskills.013@gmail.com" userId="e3bcf274a8af9d01" providerId="LiveId" clId="{7A1DB989-9D0B-4F09-9070-002A49B994A6}" dt="2025-03-21T14:22:49.500" v="176" actId="1076"/>
          <ac:spMkLst>
            <pc:docMk/>
            <pc:sldMk cId="1814175736" sldId="263"/>
            <ac:spMk id="8" creationId="{43C2CB0F-4CF5-49A3-A7F6-E8694A94B338}"/>
          </ac:spMkLst>
        </pc:spChg>
        <pc:spChg chg="add mod">
          <ac:chgData name="kriskills.013@gmail.com" userId="e3bcf274a8af9d01" providerId="LiveId" clId="{7A1DB989-9D0B-4F09-9070-002A49B994A6}" dt="2025-03-21T14:23:13.286" v="190" actId="1076"/>
          <ac:spMkLst>
            <pc:docMk/>
            <pc:sldMk cId="1814175736" sldId="263"/>
            <ac:spMk id="9" creationId="{D1A0226B-E44F-43EB-B304-8C8537127C1B}"/>
          </ac:spMkLst>
        </pc:spChg>
        <pc:picChg chg="add mod">
          <ac:chgData name="kriskills.013@gmail.com" userId="e3bcf274a8af9d01" providerId="LiveId" clId="{7A1DB989-9D0B-4F09-9070-002A49B994A6}" dt="2025-03-21T14:22:13.536" v="163" actId="1076"/>
          <ac:picMkLst>
            <pc:docMk/>
            <pc:sldMk cId="1814175736" sldId="263"/>
            <ac:picMk id="5" creationId="{51C5EA71-18F5-4DFC-9219-C615A5A96381}"/>
          </ac:picMkLst>
        </pc:picChg>
        <pc:picChg chg="add mod">
          <ac:chgData name="kriskills.013@gmail.com" userId="e3bcf274a8af9d01" providerId="LiveId" clId="{7A1DB989-9D0B-4F09-9070-002A49B994A6}" dt="2025-03-21T14:22:04.058" v="159" actId="1076"/>
          <ac:picMkLst>
            <pc:docMk/>
            <pc:sldMk cId="1814175736" sldId="263"/>
            <ac:picMk id="7" creationId="{4185B3F4-2513-4715-AEEF-86B100E1E60B}"/>
          </ac:picMkLst>
        </pc:picChg>
      </pc:sldChg>
      <pc:sldChg chg="modSp new mod ord">
        <pc:chgData name="kriskills.013@gmail.com" userId="e3bcf274a8af9d01" providerId="LiveId" clId="{7A1DB989-9D0B-4F09-9070-002A49B994A6}" dt="2025-03-21T14:28:05.338" v="244" actId="20577"/>
        <pc:sldMkLst>
          <pc:docMk/>
          <pc:sldMk cId="1846113099" sldId="264"/>
        </pc:sldMkLst>
        <pc:spChg chg="mod">
          <ac:chgData name="kriskills.013@gmail.com" userId="e3bcf274a8af9d01" providerId="LiveId" clId="{7A1DB989-9D0B-4F09-9070-002A49B994A6}" dt="2025-03-21T14:28:05.338" v="244" actId="20577"/>
          <ac:spMkLst>
            <pc:docMk/>
            <pc:sldMk cId="1846113099" sldId="264"/>
            <ac:spMk id="2" creationId="{ECFBA932-EB1A-48ED-AFDE-3F60556772A2}"/>
          </ac:spMkLst>
        </pc:spChg>
        <pc:spChg chg="mod">
          <ac:chgData name="kriskills.013@gmail.com" userId="e3bcf274a8af9d01" providerId="LiveId" clId="{7A1DB989-9D0B-4F09-9070-002A49B994A6}" dt="2025-03-21T14:26:30.458" v="231"/>
          <ac:spMkLst>
            <pc:docMk/>
            <pc:sldMk cId="1846113099" sldId="264"/>
            <ac:spMk id="3" creationId="{1E1C8471-572E-45C0-A197-72AC5A54A653}"/>
          </ac:spMkLst>
        </pc:spChg>
      </pc:sldChg>
      <pc:sldChg chg="new del">
        <pc:chgData name="kriskills.013@gmail.com" userId="e3bcf274a8af9d01" providerId="LiveId" clId="{7A1DB989-9D0B-4F09-9070-002A49B994A6}" dt="2025-03-21T14:35:42.648" v="430" actId="47"/>
        <pc:sldMkLst>
          <pc:docMk/>
          <pc:sldMk cId="3782316530" sldId="265"/>
        </pc:sldMkLst>
      </pc:sldChg>
      <pc:sldChg chg="addSp delSp modSp new mod">
        <pc:chgData name="kriskills.013@gmail.com" userId="e3bcf274a8af9d01" providerId="LiveId" clId="{7A1DB989-9D0B-4F09-9070-002A49B994A6}" dt="2025-03-21T14:43:58.572" v="594" actId="21"/>
        <pc:sldMkLst>
          <pc:docMk/>
          <pc:sldMk cId="4129042245" sldId="265"/>
        </pc:sldMkLst>
        <pc:spChg chg="mod">
          <ac:chgData name="kriskills.013@gmail.com" userId="e3bcf274a8af9d01" providerId="LiveId" clId="{7A1DB989-9D0B-4F09-9070-002A49B994A6}" dt="2025-03-21T14:42:33.891" v="588" actId="20577"/>
          <ac:spMkLst>
            <pc:docMk/>
            <pc:sldMk cId="4129042245" sldId="265"/>
            <ac:spMk id="2" creationId="{7B1FE16B-15A2-4011-A728-5A7DF7D7A063}"/>
          </ac:spMkLst>
        </pc:spChg>
        <pc:spChg chg="mod">
          <ac:chgData name="kriskills.013@gmail.com" userId="e3bcf274a8af9d01" providerId="LiveId" clId="{7A1DB989-9D0B-4F09-9070-002A49B994A6}" dt="2025-03-21T14:39:34.157" v="573" actId="122"/>
          <ac:spMkLst>
            <pc:docMk/>
            <pc:sldMk cId="4129042245" sldId="265"/>
            <ac:spMk id="3" creationId="{BA55A59F-0093-45E5-904F-0BA6558D40BE}"/>
          </ac:spMkLst>
        </pc:spChg>
        <pc:spChg chg="del mod">
          <ac:chgData name="kriskills.013@gmail.com" userId="e3bcf274a8af9d01" providerId="LiveId" clId="{7A1DB989-9D0B-4F09-9070-002A49B994A6}" dt="2025-03-21T14:36:31.994" v="442" actId="478"/>
          <ac:spMkLst>
            <pc:docMk/>
            <pc:sldMk cId="4129042245" sldId="265"/>
            <ac:spMk id="4" creationId="{96D02F88-FBA4-474C-9EF0-F6256C47C735}"/>
          </ac:spMkLst>
        </pc:spChg>
        <pc:spChg chg="mod">
          <ac:chgData name="kriskills.013@gmail.com" userId="e3bcf274a8af9d01" providerId="LiveId" clId="{7A1DB989-9D0B-4F09-9070-002A49B994A6}" dt="2025-03-21T14:39:54.473" v="578" actId="1076"/>
          <ac:spMkLst>
            <pc:docMk/>
            <pc:sldMk cId="4129042245" sldId="265"/>
            <ac:spMk id="5" creationId="{564EE1E9-8195-44F9-983E-27E1345A2A43}"/>
          </ac:spMkLst>
        </pc:spChg>
        <pc:spChg chg="del mod">
          <ac:chgData name="kriskills.013@gmail.com" userId="e3bcf274a8af9d01" providerId="LiveId" clId="{7A1DB989-9D0B-4F09-9070-002A49B994A6}" dt="2025-03-21T14:36:36.039" v="445" actId="478"/>
          <ac:spMkLst>
            <pc:docMk/>
            <pc:sldMk cId="4129042245" sldId="265"/>
            <ac:spMk id="6" creationId="{8A7A8116-AA54-4B66-B9B5-4C1E8F9CD27D}"/>
          </ac:spMkLst>
        </pc:spChg>
        <pc:spChg chg="add del mod">
          <ac:chgData name="kriskills.013@gmail.com" userId="e3bcf274a8af9d01" providerId="LiveId" clId="{7A1DB989-9D0B-4F09-9070-002A49B994A6}" dt="2025-03-21T14:43:58.572" v="594" actId="21"/>
          <ac:spMkLst>
            <pc:docMk/>
            <pc:sldMk cId="4129042245" sldId="265"/>
            <ac:spMk id="12" creationId="{3190B7BB-C157-4771-8B70-82F85312A4AE}"/>
          </ac:spMkLst>
        </pc:spChg>
        <pc:picChg chg="add mod">
          <ac:chgData name="kriskills.013@gmail.com" userId="e3bcf274a8af9d01" providerId="LiveId" clId="{7A1DB989-9D0B-4F09-9070-002A49B994A6}" dt="2025-03-21T14:39:45.676" v="575" actId="1076"/>
          <ac:picMkLst>
            <pc:docMk/>
            <pc:sldMk cId="4129042245" sldId="265"/>
            <ac:picMk id="8" creationId="{44A4127C-9542-4961-87E3-180B142EB94C}"/>
          </ac:picMkLst>
        </pc:picChg>
        <pc:picChg chg="add mod">
          <ac:chgData name="kriskills.013@gmail.com" userId="e3bcf274a8af9d01" providerId="LiveId" clId="{7A1DB989-9D0B-4F09-9070-002A49B994A6}" dt="2025-03-21T14:39:10.580" v="533" actId="14100"/>
          <ac:picMkLst>
            <pc:docMk/>
            <pc:sldMk cId="4129042245" sldId="265"/>
            <ac:picMk id="10" creationId="{2DB9926C-FB7F-43C4-AE5D-2C984C6E324E}"/>
          </ac:picMkLst>
        </pc:picChg>
      </pc:sldChg>
      <pc:sldChg chg="new del">
        <pc:chgData name="kriskills.013@gmail.com" userId="e3bcf274a8af9d01" providerId="LiveId" clId="{7A1DB989-9D0B-4F09-9070-002A49B994A6}" dt="2025-03-21T14:40:29.208" v="580" actId="47"/>
        <pc:sldMkLst>
          <pc:docMk/>
          <pc:sldMk cId="694348155" sldId="266"/>
        </pc:sldMkLst>
      </pc:sldChg>
      <pc:sldChg chg="new del">
        <pc:chgData name="kriskills.013@gmail.com" userId="e3bcf274a8af9d01" providerId="LiveId" clId="{7A1DB989-9D0B-4F09-9070-002A49B994A6}" dt="2025-03-21T14:40:43.165" v="582" actId="47"/>
        <pc:sldMkLst>
          <pc:docMk/>
          <pc:sldMk cId="1565226441" sldId="266"/>
        </pc:sldMkLst>
      </pc:sldChg>
      <pc:sldChg chg="addSp delSp modSp new mod">
        <pc:chgData name="kriskills.013@gmail.com" userId="e3bcf274a8af9d01" providerId="LiveId" clId="{7A1DB989-9D0B-4F09-9070-002A49B994A6}" dt="2025-03-21T14:52:29.923" v="1787"/>
        <pc:sldMkLst>
          <pc:docMk/>
          <pc:sldMk cId="2391056595" sldId="266"/>
        </pc:sldMkLst>
        <pc:spChg chg="mod">
          <ac:chgData name="kriskills.013@gmail.com" userId="e3bcf274a8af9d01" providerId="LiveId" clId="{7A1DB989-9D0B-4F09-9070-002A49B994A6}" dt="2025-03-21T14:52:29.923" v="1787"/>
          <ac:spMkLst>
            <pc:docMk/>
            <pc:sldMk cId="2391056595" sldId="266"/>
            <ac:spMk id="2" creationId="{3CFC497A-2F05-43A0-BE62-62CB92606D8B}"/>
          </ac:spMkLst>
        </pc:spChg>
        <pc:spChg chg="del">
          <ac:chgData name="kriskills.013@gmail.com" userId="e3bcf274a8af9d01" providerId="LiveId" clId="{7A1DB989-9D0B-4F09-9070-002A49B994A6}" dt="2025-03-21T14:44:07.725" v="596" actId="478"/>
          <ac:spMkLst>
            <pc:docMk/>
            <pc:sldMk cId="2391056595" sldId="266"/>
            <ac:spMk id="3" creationId="{E8C42E14-22FC-4BA6-89D5-2360E343A082}"/>
          </ac:spMkLst>
        </pc:spChg>
        <pc:spChg chg="add mod">
          <ac:chgData name="kriskills.013@gmail.com" userId="e3bcf274a8af9d01" providerId="LiveId" clId="{7A1DB989-9D0B-4F09-9070-002A49B994A6}" dt="2025-03-21T14:51:58.076" v="1761" actId="403"/>
          <ac:spMkLst>
            <pc:docMk/>
            <pc:sldMk cId="2391056595" sldId="266"/>
            <ac:spMk id="4" creationId="{A1A325DD-5650-447E-B5DA-8F9207AD0AA4}"/>
          </ac:spMkLst>
        </pc:spChg>
      </pc:sldChg>
      <pc:sldChg chg="new del">
        <pc:chgData name="kriskills.013@gmail.com" userId="e3bcf274a8af9d01" providerId="LiveId" clId="{7A1DB989-9D0B-4F09-9070-002A49B994A6}" dt="2025-03-21T14:40:50.109" v="584" actId="47"/>
        <pc:sldMkLst>
          <pc:docMk/>
          <pc:sldMk cId="3015465417" sldId="266"/>
        </pc:sldMkLst>
      </pc:sldChg>
      <pc:sldChg chg="modSp new del mod">
        <pc:chgData name="kriskills.013@gmail.com" userId="e3bcf274a8af9d01" providerId="LiveId" clId="{7A1DB989-9D0B-4F09-9070-002A49B994A6}" dt="2025-03-21T14:41:07.393" v="587" actId="47"/>
        <pc:sldMkLst>
          <pc:docMk/>
          <pc:sldMk cId="3319224187" sldId="266"/>
        </pc:sldMkLst>
        <pc:spChg chg="mod">
          <ac:chgData name="kriskills.013@gmail.com" userId="e3bcf274a8af9d01" providerId="LiveId" clId="{7A1DB989-9D0B-4F09-9070-002A49B994A6}" dt="2025-03-21T14:40:59.906" v="586" actId="14100"/>
          <ac:spMkLst>
            <pc:docMk/>
            <pc:sldMk cId="3319224187" sldId="266"/>
            <ac:spMk id="3" creationId="{87BE9EDE-4D69-4ED4-AD20-11A65607DA09}"/>
          </ac:spMkLst>
        </pc:spChg>
      </pc:sldChg>
      <pc:sldMasterChg chg="setBg modSldLayout">
        <pc:chgData name="kriskills.013@gmail.com" userId="e3bcf274a8af9d01" providerId="LiveId" clId="{7A1DB989-9D0B-4F09-9070-002A49B994A6}" dt="2025-03-21T14:31:34.505" v="428"/>
        <pc:sldMasterMkLst>
          <pc:docMk/>
          <pc:sldMasterMk cId="738122920" sldId="2147483648"/>
        </pc:sldMasterMkLst>
        <pc:sldLayoutChg chg="setBg">
          <pc:chgData name="kriskills.013@gmail.com" userId="e3bcf274a8af9d01" providerId="LiveId" clId="{7A1DB989-9D0B-4F09-9070-002A49B994A6}" dt="2025-03-21T14:31:34.505" v="428"/>
          <pc:sldLayoutMkLst>
            <pc:docMk/>
            <pc:sldMasterMk cId="738122920" sldId="2147483648"/>
            <pc:sldLayoutMk cId="3181566729" sldId="2147483649"/>
          </pc:sldLayoutMkLst>
        </pc:sldLayoutChg>
        <pc:sldLayoutChg chg="setBg">
          <pc:chgData name="kriskills.013@gmail.com" userId="e3bcf274a8af9d01" providerId="LiveId" clId="{7A1DB989-9D0B-4F09-9070-002A49B994A6}" dt="2025-03-21T14:31:34.505" v="428"/>
          <pc:sldLayoutMkLst>
            <pc:docMk/>
            <pc:sldMasterMk cId="738122920" sldId="2147483648"/>
            <pc:sldLayoutMk cId="3420482287" sldId="2147483650"/>
          </pc:sldLayoutMkLst>
        </pc:sldLayoutChg>
        <pc:sldLayoutChg chg="setBg">
          <pc:chgData name="kriskills.013@gmail.com" userId="e3bcf274a8af9d01" providerId="LiveId" clId="{7A1DB989-9D0B-4F09-9070-002A49B994A6}" dt="2025-03-21T14:31:34.505" v="428"/>
          <pc:sldLayoutMkLst>
            <pc:docMk/>
            <pc:sldMasterMk cId="738122920" sldId="2147483648"/>
            <pc:sldLayoutMk cId="1059135590" sldId="2147483651"/>
          </pc:sldLayoutMkLst>
        </pc:sldLayoutChg>
        <pc:sldLayoutChg chg="setBg">
          <pc:chgData name="kriskills.013@gmail.com" userId="e3bcf274a8af9d01" providerId="LiveId" clId="{7A1DB989-9D0B-4F09-9070-002A49B994A6}" dt="2025-03-21T14:31:34.505" v="428"/>
          <pc:sldLayoutMkLst>
            <pc:docMk/>
            <pc:sldMasterMk cId="738122920" sldId="2147483648"/>
            <pc:sldLayoutMk cId="2035437520" sldId="2147483652"/>
          </pc:sldLayoutMkLst>
        </pc:sldLayoutChg>
        <pc:sldLayoutChg chg="setBg">
          <pc:chgData name="kriskills.013@gmail.com" userId="e3bcf274a8af9d01" providerId="LiveId" clId="{7A1DB989-9D0B-4F09-9070-002A49B994A6}" dt="2025-03-21T14:31:34.505" v="428"/>
          <pc:sldLayoutMkLst>
            <pc:docMk/>
            <pc:sldMasterMk cId="738122920" sldId="2147483648"/>
            <pc:sldLayoutMk cId="3531004275" sldId="2147483653"/>
          </pc:sldLayoutMkLst>
        </pc:sldLayoutChg>
        <pc:sldLayoutChg chg="setBg">
          <pc:chgData name="kriskills.013@gmail.com" userId="e3bcf274a8af9d01" providerId="LiveId" clId="{7A1DB989-9D0B-4F09-9070-002A49B994A6}" dt="2025-03-21T14:31:34.505" v="428"/>
          <pc:sldLayoutMkLst>
            <pc:docMk/>
            <pc:sldMasterMk cId="738122920" sldId="2147483648"/>
            <pc:sldLayoutMk cId="307985425" sldId="2147483654"/>
          </pc:sldLayoutMkLst>
        </pc:sldLayoutChg>
        <pc:sldLayoutChg chg="setBg">
          <pc:chgData name="kriskills.013@gmail.com" userId="e3bcf274a8af9d01" providerId="LiveId" clId="{7A1DB989-9D0B-4F09-9070-002A49B994A6}" dt="2025-03-21T14:31:34.505" v="428"/>
          <pc:sldLayoutMkLst>
            <pc:docMk/>
            <pc:sldMasterMk cId="738122920" sldId="2147483648"/>
            <pc:sldLayoutMk cId="4130409856" sldId="2147483655"/>
          </pc:sldLayoutMkLst>
        </pc:sldLayoutChg>
        <pc:sldLayoutChg chg="setBg">
          <pc:chgData name="kriskills.013@gmail.com" userId="e3bcf274a8af9d01" providerId="LiveId" clId="{7A1DB989-9D0B-4F09-9070-002A49B994A6}" dt="2025-03-21T14:31:34.505" v="428"/>
          <pc:sldLayoutMkLst>
            <pc:docMk/>
            <pc:sldMasterMk cId="738122920" sldId="2147483648"/>
            <pc:sldLayoutMk cId="468540142" sldId="2147483656"/>
          </pc:sldLayoutMkLst>
        </pc:sldLayoutChg>
        <pc:sldLayoutChg chg="setBg">
          <pc:chgData name="kriskills.013@gmail.com" userId="e3bcf274a8af9d01" providerId="LiveId" clId="{7A1DB989-9D0B-4F09-9070-002A49B994A6}" dt="2025-03-21T14:31:34.505" v="428"/>
          <pc:sldLayoutMkLst>
            <pc:docMk/>
            <pc:sldMasterMk cId="738122920" sldId="2147483648"/>
            <pc:sldLayoutMk cId="1378042404" sldId="2147483657"/>
          </pc:sldLayoutMkLst>
        </pc:sldLayoutChg>
        <pc:sldLayoutChg chg="setBg">
          <pc:chgData name="kriskills.013@gmail.com" userId="e3bcf274a8af9d01" providerId="LiveId" clId="{7A1DB989-9D0B-4F09-9070-002A49B994A6}" dt="2025-03-21T14:31:34.505" v="428"/>
          <pc:sldLayoutMkLst>
            <pc:docMk/>
            <pc:sldMasterMk cId="738122920" sldId="2147483648"/>
            <pc:sldLayoutMk cId="2606789432" sldId="2147483658"/>
          </pc:sldLayoutMkLst>
        </pc:sldLayoutChg>
        <pc:sldLayoutChg chg="setBg">
          <pc:chgData name="kriskills.013@gmail.com" userId="e3bcf274a8af9d01" providerId="LiveId" clId="{7A1DB989-9D0B-4F09-9070-002A49B994A6}" dt="2025-03-21T14:31:34.505" v="428"/>
          <pc:sldLayoutMkLst>
            <pc:docMk/>
            <pc:sldMasterMk cId="738122920" sldId="2147483648"/>
            <pc:sldLayoutMk cId="2162421078"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FC2F0B-8584-B7DD-2119-C4EA07ADFF4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US"/>
          </a:p>
        </p:txBody>
      </p:sp>
      <p:sp>
        <p:nvSpPr>
          <p:cNvPr id="3" name="Subtítulo 2">
            <a:extLst>
              <a:ext uri="{FF2B5EF4-FFF2-40B4-BE49-F238E27FC236}">
                <a16:creationId xmlns:a16="http://schemas.microsoft.com/office/drawing/2014/main" id="{C9EC027E-7460-57B5-A621-1345243379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US"/>
          </a:p>
        </p:txBody>
      </p:sp>
      <p:sp>
        <p:nvSpPr>
          <p:cNvPr id="4" name="Marcador de fecha 3">
            <a:extLst>
              <a:ext uri="{FF2B5EF4-FFF2-40B4-BE49-F238E27FC236}">
                <a16:creationId xmlns:a16="http://schemas.microsoft.com/office/drawing/2014/main" id="{602CCE2B-86E9-5477-8A01-CEFC941C035D}"/>
              </a:ext>
            </a:extLst>
          </p:cNvPr>
          <p:cNvSpPr>
            <a:spLocks noGrp="1"/>
          </p:cNvSpPr>
          <p:nvPr>
            <p:ph type="dt" sz="half" idx="10"/>
          </p:nvPr>
        </p:nvSpPr>
        <p:spPr/>
        <p:txBody>
          <a:bodyPr/>
          <a:lstStyle/>
          <a:p>
            <a:fld id="{E017CBAF-93D1-434D-B2EB-DBC2F0F73829}" type="datetimeFigureOut">
              <a:rPr lang="es-US" smtClean="0"/>
              <a:t>3/21/2025</a:t>
            </a:fld>
            <a:endParaRPr lang="es-US"/>
          </a:p>
        </p:txBody>
      </p:sp>
      <p:sp>
        <p:nvSpPr>
          <p:cNvPr id="5" name="Marcador de pie de página 4">
            <a:extLst>
              <a:ext uri="{FF2B5EF4-FFF2-40B4-BE49-F238E27FC236}">
                <a16:creationId xmlns:a16="http://schemas.microsoft.com/office/drawing/2014/main" id="{C034D144-CB91-4F52-ABA2-6EBF6D8F5789}"/>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FACC5104-DDCA-3E60-B9D1-6A13EB53785A}"/>
              </a:ext>
            </a:extLst>
          </p:cNvPr>
          <p:cNvSpPr>
            <a:spLocks noGrp="1"/>
          </p:cNvSpPr>
          <p:nvPr>
            <p:ph type="sldNum" sz="quarter" idx="12"/>
          </p:nvPr>
        </p:nvSpPr>
        <p:spPr/>
        <p:txBody>
          <a:bodyPr/>
          <a:lstStyle/>
          <a:p>
            <a:fld id="{7CB0E59F-6CB6-A744-8274-7F22BD46D8BB}" type="slidenum">
              <a:rPr lang="es-US" smtClean="0"/>
              <a:t>‹Nº›</a:t>
            </a:fld>
            <a:endParaRPr lang="es-US"/>
          </a:p>
        </p:txBody>
      </p:sp>
    </p:spTree>
    <p:extLst>
      <p:ext uri="{BB962C8B-B14F-4D97-AF65-F5344CB8AC3E}">
        <p14:creationId xmlns:p14="http://schemas.microsoft.com/office/powerpoint/2010/main" val="3181566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5A0614-D44A-3E1B-18F3-687235521B1B}"/>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texto vertical 2">
            <a:extLst>
              <a:ext uri="{FF2B5EF4-FFF2-40B4-BE49-F238E27FC236}">
                <a16:creationId xmlns:a16="http://schemas.microsoft.com/office/drawing/2014/main" id="{6BB8A5F1-06CB-7836-C4E2-AC11E81D654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CEE38B1F-E9B9-C17E-0EA4-6AE1D501BFAC}"/>
              </a:ext>
            </a:extLst>
          </p:cNvPr>
          <p:cNvSpPr>
            <a:spLocks noGrp="1"/>
          </p:cNvSpPr>
          <p:nvPr>
            <p:ph type="dt" sz="half" idx="10"/>
          </p:nvPr>
        </p:nvSpPr>
        <p:spPr/>
        <p:txBody>
          <a:bodyPr/>
          <a:lstStyle/>
          <a:p>
            <a:fld id="{E017CBAF-93D1-434D-B2EB-DBC2F0F73829}" type="datetimeFigureOut">
              <a:rPr lang="es-US" smtClean="0"/>
              <a:t>3/21/2025</a:t>
            </a:fld>
            <a:endParaRPr lang="es-US"/>
          </a:p>
        </p:txBody>
      </p:sp>
      <p:sp>
        <p:nvSpPr>
          <p:cNvPr id="5" name="Marcador de pie de página 4">
            <a:extLst>
              <a:ext uri="{FF2B5EF4-FFF2-40B4-BE49-F238E27FC236}">
                <a16:creationId xmlns:a16="http://schemas.microsoft.com/office/drawing/2014/main" id="{489B87A5-9809-278C-DE46-7A80BF5C4898}"/>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4F9ECD01-CBB9-6A2F-7198-E1D493808D3A}"/>
              </a:ext>
            </a:extLst>
          </p:cNvPr>
          <p:cNvSpPr>
            <a:spLocks noGrp="1"/>
          </p:cNvSpPr>
          <p:nvPr>
            <p:ph type="sldNum" sz="quarter" idx="12"/>
          </p:nvPr>
        </p:nvSpPr>
        <p:spPr/>
        <p:txBody>
          <a:bodyPr/>
          <a:lstStyle/>
          <a:p>
            <a:fld id="{7CB0E59F-6CB6-A744-8274-7F22BD46D8BB}" type="slidenum">
              <a:rPr lang="es-US" smtClean="0"/>
              <a:t>‹Nº›</a:t>
            </a:fld>
            <a:endParaRPr lang="es-US"/>
          </a:p>
        </p:txBody>
      </p:sp>
    </p:spTree>
    <p:extLst>
      <p:ext uri="{BB962C8B-B14F-4D97-AF65-F5344CB8AC3E}">
        <p14:creationId xmlns:p14="http://schemas.microsoft.com/office/powerpoint/2010/main" val="2606789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D2C5601-D254-E66D-6A5A-1101A6EA614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US"/>
          </a:p>
        </p:txBody>
      </p:sp>
      <p:sp>
        <p:nvSpPr>
          <p:cNvPr id="3" name="Marcador de texto vertical 2">
            <a:extLst>
              <a:ext uri="{FF2B5EF4-FFF2-40B4-BE49-F238E27FC236}">
                <a16:creationId xmlns:a16="http://schemas.microsoft.com/office/drawing/2014/main" id="{EABBA96C-955C-8D67-00CC-42033F8DCC1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37CAE978-BB8F-DE44-EC7E-0CD13C16CBF9}"/>
              </a:ext>
            </a:extLst>
          </p:cNvPr>
          <p:cNvSpPr>
            <a:spLocks noGrp="1"/>
          </p:cNvSpPr>
          <p:nvPr>
            <p:ph type="dt" sz="half" idx="10"/>
          </p:nvPr>
        </p:nvSpPr>
        <p:spPr/>
        <p:txBody>
          <a:bodyPr/>
          <a:lstStyle/>
          <a:p>
            <a:fld id="{E017CBAF-93D1-434D-B2EB-DBC2F0F73829}" type="datetimeFigureOut">
              <a:rPr lang="es-US" smtClean="0"/>
              <a:t>3/21/2025</a:t>
            </a:fld>
            <a:endParaRPr lang="es-US"/>
          </a:p>
        </p:txBody>
      </p:sp>
      <p:sp>
        <p:nvSpPr>
          <p:cNvPr id="5" name="Marcador de pie de página 4">
            <a:extLst>
              <a:ext uri="{FF2B5EF4-FFF2-40B4-BE49-F238E27FC236}">
                <a16:creationId xmlns:a16="http://schemas.microsoft.com/office/drawing/2014/main" id="{B0C042C0-C5A0-7E1C-4EAA-F414476ECEEC}"/>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3A43D2B6-F980-A991-8F0F-35C2BC8B67C8}"/>
              </a:ext>
            </a:extLst>
          </p:cNvPr>
          <p:cNvSpPr>
            <a:spLocks noGrp="1"/>
          </p:cNvSpPr>
          <p:nvPr>
            <p:ph type="sldNum" sz="quarter" idx="12"/>
          </p:nvPr>
        </p:nvSpPr>
        <p:spPr/>
        <p:txBody>
          <a:bodyPr/>
          <a:lstStyle/>
          <a:p>
            <a:fld id="{7CB0E59F-6CB6-A744-8274-7F22BD46D8BB}" type="slidenum">
              <a:rPr lang="es-US" smtClean="0"/>
              <a:t>‹Nº›</a:t>
            </a:fld>
            <a:endParaRPr lang="es-US"/>
          </a:p>
        </p:txBody>
      </p:sp>
    </p:spTree>
    <p:extLst>
      <p:ext uri="{BB962C8B-B14F-4D97-AF65-F5344CB8AC3E}">
        <p14:creationId xmlns:p14="http://schemas.microsoft.com/office/powerpoint/2010/main" val="2162421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501338-697F-9EFF-5418-59BEB3363E1E}"/>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61BBD109-F729-610C-E852-F3497706792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A36115FC-CFD4-0870-733C-B09B43EE6474}"/>
              </a:ext>
            </a:extLst>
          </p:cNvPr>
          <p:cNvSpPr>
            <a:spLocks noGrp="1"/>
          </p:cNvSpPr>
          <p:nvPr>
            <p:ph type="dt" sz="half" idx="10"/>
          </p:nvPr>
        </p:nvSpPr>
        <p:spPr/>
        <p:txBody>
          <a:bodyPr/>
          <a:lstStyle/>
          <a:p>
            <a:fld id="{E017CBAF-93D1-434D-B2EB-DBC2F0F73829}" type="datetimeFigureOut">
              <a:rPr lang="es-US" smtClean="0"/>
              <a:t>3/21/2025</a:t>
            </a:fld>
            <a:endParaRPr lang="es-US"/>
          </a:p>
        </p:txBody>
      </p:sp>
      <p:sp>
        <p:nvSpPr>
          <p:cNvPr id="5" name="Marcador de pie de página 4">
            <a:extLst>
              <a:ext uri="{FF2B5EF4-FFF2-40B4-BE49-F238E27FC236}">
                <a16:creationId xmlns:a16="http://schemas.microsoft.com/office/drawing/2014/main" id="{BEEB4FF4-EFAA-DECD-277E-AA3D52118921}"/>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72CE7185-D9D6-5252-2E90-99258F976C63}"/>
              </a:ext>
            </a:extLst>
          </p:cNvPr>
          <p:cNvSpPr>
            <a:spLocks noGrp="1"/>
          </p:cNvSpPr>
          <p:nvPr>
            <p:ph type="sldNum" sz="quarter" idx="12"/>
          </p:nvPr>
        </p:nvSpPr>
        <p:spPr/>
        <p:txBody>
          <a:bodyPr/>
          <a:lstStyle/>
          <a:p>
            <a:fld id="{7CB0E59F-6CB6-A744-8274-7F22BD46D8BB}" type="slidenum">
              <a:rPr lang="es-US" smtClean="0"/>
              <a:t>‹Nº›</a:t>
            </a:fld>
            <a:endParaRPr lang="es-US"/>
          </a:p>
        </p:txBody>
      </p:sp>
    </p:spTree>
    <p:extLst>
      <p:ext uri="{BB962C8B-B14F-4D97-AF65-F5344CB8AC3E}">
        <p14:creationId xmlns:p14="http://schemas.microsoft.com/office/powerpoint/2010/main" val="3420482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B03E32-947F-A49F-055A-9AFA9DF2EA5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E71B78A3-788F-B208-AC9C-0D5F90321F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A615A7E-F12D-D1B9-D5FF-F4DCEEA1944A}"/>
              </a:ext>
            </a:extLst>
          </p:cNvPr>
          <p:cNvSpPr>
            <a:spLocks noGrp="1"/>
          </p:cNvSpPr>
          <p:nvPr>
            <p:ph type="dt" sz="half" idx="10"/>
          </p:nvPr>
        </p:nvSpPr>
        <p:spPr/>
        <p:txBody>
          <a:bodyPr/>
          <a:lstStyle/>
          <a:p>
            <a:fld id="{E017CBAF-93D1-434D-B2EB-DBC2F0F73829}" type="datetimeFigureOut">
              <a:rPr lang="es-US" smtClean="0"/>
              <a:t>3/21/2025</a:t>
            </a:fld>
            <a:endParaRPr lang="es-US"/>
          </a:p>
        </p:txBody>
      </p:sp>
      <p:sp>
        <p:nvSpPr>
          <p:cNvPr id="5" name="Marcador de pie de página 4">
            <a:extLst>
              <a:ext uri="{FF2B5EF4-FFF2-40B4-BE49-F238E27FC236}">
                <a16:creationId xmlns:a16="http://schemas.microsoft.com/office/drawing/2014/main" id="{32771EA4-94BC-F164-6618-E4DDB132EEAD}"/>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7B2E1A65-E3C2-9846-7E1A-811A288B0A9B}"/>
              </a:ext>
            </a:extLst>
          </p:cNvPr>
          <p:cNvSpPr>
            <a:spLocks noGrp="1"/>
          </p:cNvSpPr>
          <p:nvPr>
            <p:ph type="sldNum" sz="quarter" idx="12"/>
          </p:nvPr>
        </p:nvSpPr>
        <p:spPr/>
        <p:txBody>
          <a:bodyPr/>
          <a:lstStyle/>
          <a:p>
            <a:fld id="{7CB0E59F-6CB6-A744-8274-7F22BD46D8BB}" type="slidenum">
              <a:rPr lang="es-US" smtClean="0"/>
              <a:t>‹Nº›</a:t>
            </a:fld>
            <a:endParaRPr lang="es-US"/>
          </a:p>
        </p:txBody>
      </p:sp>
    </p:spTree>
    <p:extLst>
      <p:ext uri="{BB962C8B-B14F-4D97-AF65-F5344CB8AC3E}">
        <p14:creationId xmlns:p14="http://schemas.microsoft.com/office/powerpoint/2010/main" val="105913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04DDED-2000-8502-A000-4057CA1D3CCE}"/>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F9000CC6-2C17-1305-7C53-2F3A58B4D5B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contenido 3">
            <a:extLst>
              <a:ext uri="{FF2B5EF4-FFF2-40B4-BE49-F238E27FC236}">
                <a16:creationId xmlns:a16="http://schemas.microsoft.com/office/drawing/2014/main" id="{BC162997-DFFD-E422-9A5F-0531E2DA2D7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5" name="Marcador de fecha 4">
            <a:extLst>
              <a:ext uri="{FF2B5EF4-FFF2-40B4-BE49-F238E27FC236}">
                <a16:creationId xmlns:a16="http://schemas.microsoft.com/office/drawing/2014/main" id="{9E1E35FD-70AA-B7BE-6DCA-652977397EE7}"/>
              </a:ext>
            </a:extLst>
          </p:cNvPr>
          <p:cNvSpPr>
            <a:spLocks noGrp="1"/>
          </p:cNvSpPr>
          <p:nvPr>
            <p:ph type="dt" sz="half" idx="10"/>
          </p:nvPr>
        </p:nvSpPr>
        <p:spPr/>
        <p:txBody>
          <a:bodyPr/>
          <a:lstStyle/>
          <a:p>
            <a:fld id="{E017CBAF-93D1-434D-B2EB-DBC2F0F73829}" type="datetimeFigureOut">
              <a:rPr lang="es-US" smtClean="0"/>
              <a:t>3/21/2025</a:t>
            </a:fld>
            <a:endParaRPr lang="es-US"/>
          </a:p>
        </p:txBody>
      </p:sp>
      <p:sp>
        <p:nvSpPr>
          <p:cNvPr id="6" name="Marcador de pie de página 5">
            <a:extLst>
              <a:ext uri="{FF2B5EF4-FFF2-40B4-BE49-F238E27FC236}">
                <a16:creationId xmlns:a16="http://schemas.microsoft.com/office/drawing/2014/main" id="{293D5B63-75A1-3F2E-3473-6310459027B4}"/>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A768B9B1-EBF1-71AD-BF6D-3A6C0F1AC2CD}"/>
              </a:ext>
            </a:extLst>
          </p:cNvPr>
          <p:cNvSpPr>
            <a:spLocks noGrp="1"/>
          </p:cNvSpPr>
          <p:nvPr>
            <p:ph type="sldNum" sz="quarter" idx="12"/>
          </p:nvPr>
        </p:nvSpPr>
        <p:spPr/>
        <p:txBody>
          <a:bodyPr/>
          <a:lstStyle/>
          <a:p>
            <a:fld id="{7CB0E59F-6CB6-A744-8274-7F22BD46D8BB}" type="slidenum">
              <a:rPr lang="es-US" smtClean="0"/>
              <a:t>‹Nº›</a:t>
            </a:fld>
            <a:endParaRPr lang="es-US"/>
          </a:p>
        </p:txBody>
      </p:sp>
    </p:spTree>
    <p:extLst>
      <p:ext uri="{BB962C8B-B14F-4D97-AF65-F5344CB8AC3E}">
        <p14:creationId xmlns:p14="http://schemas.microsoft.com/office/powerpoint/2010/main" val="2035437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92BEA1-0CEA-CC5B-3B38-885629918D8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1523731F-D453-357E-9578-0E3E33FB7E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841C2C0-356C-4499-822C-A887670A37C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5" name="Marcador de texto 4">
            <a:extLst>
              <a:ext uri="{FF2B5EF4-FFF2-40B4-BE49-F238E27FC236}">
                <a16:creationId xmlns:a16="http://schemas.microsoft.com/office/drawing/2014/main" id="{411BCE51-2B97-0F2F-2AAF-A4EE03828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B62CBA1-64F8-668E-54FE-B5329FFBD49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7" name="Marcador de fecha 6">
            <a:extLst>
              <a:ext uri="{FF2B5EF4-FFF2-40B4-BE49-F238E27FC236}">
                <a16:creationId xmlns:a16="http://schemas.microsoft.com/office/drawing/2014/main" id="{654BCB5C-B18B-60DE-69F7-1730EBCAC763}"/>
              </a:ext>
            </a:extLst>
          </p:cNvPr>
          <p:cNvSpPr>
            <a:spLocks noGrp="1"/>
          </p:cNvSpPr>
          <p:nvPr>
            <p:ph type="dt" sz="half" idx="10"/>
          </p:nvPr>
        </p:nvSpPr>
        <p:spPr/>
        <p:txBody>
          <a:bodyPr/>
          <a:lstStyle/>
          <a:p>
            <a:fld id="{E017CBAF-93D1-434D-B2EB-DBC2F0F73829}" type="datetimeFigureOut">
              <a:rPr lang="es-US" smtClean="0"/>
              <a:t>3/21/2025</a:t>
            </a:fld>
            <a:endParaRPr lang="es-US"/>
          </a:p>
        </p:txBody>
      </p:sp>
      <p:sp>
        <p:nvSpPr>
          <p:cNvPr id="8" name="Marcador de pie de página 7">
            <a:extLst>
              <a:ext uri="{FF2B5EF4-FFF2-40B4-BE49-F238E27FC236}">
                <a16:creationId xmlns:a16="http://schemas.microsoft.com/office/drawing/2014/main" id="{0BD4F8AD-B839-0E7E-298D-6B291FECA896}"/>
              </a:ext>
            </a:extLst>
          </p:cNvPr>
          <p:cNvSpPr>
            <a:spLocks noGrp="1"/>
          </p:cNvSpPr>
          <p:nvPr>
            <p:ph type="ftr" sz="quarter" idx="11"/>
          </p:nvPr>
        </p:nvSpPr>
        <p:spPr/>
        <p:txBody>
          <a:bodyPr/>
          <a:lstStyle/>
          <a:p>
            <a:endParaRPr lang="es-US"/>
          </a:p>
        </p:txBody>
      </p:sp>
      <p:sp>
        <p:nvSpPr>
          <p:cNvPr id="9" name="Marcador de número de diapositiva 8">
            <a:extLst>
              <a:ext uri="{FF2B5EF4-FFF2-40B4-BE49-F238E27FC236}">
                <a16:creationId xmlns:a16="http://schemas.microsoft.com/office/drawing/2014/main" id="{C234EEEF-A321-3F29-370E-30FCE734226A}"/>
              </a:ext>
            </a:extLst>
          </p:cNvPr>
          <p:cNvSpPr>
            <a:spLocks noGrp="1"/>
          </p:cNvSpPr>
          <p:nvPr>
            <p:ph type="sldNum" sz="quarter" idx="12"/>
          </p:nvPr>
        </p:nvSpPr>
        <p:spPr/>
        <p:txBody>
          <a:bodyPr/>
          <a:lstStyle/>
          <a:p>
            <a:fld id="{7CB0E59F-6CB6-A744-8274-7F22BD46D8BB}" type="slidenum">
              <a:rPr lang="es-US" smtClean="0"/>
              <a:t>‹Nº›</a:t>
            </a:fld>
            <a:endParaRPr lang="es-US"/>
          </a:p>
        </p:txBody>
      </p:sp>
    </p:spTree>
    <p:extLst>
      <p:ext uri="{BB962C8B-B14F-4D97-AF65-F5344CB8AC3E}">
        <p14:creationId xmlns:p14="http://schemas.microsoft.com/office/powerpoint/2010/main" val="3531004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84FDDE-7949-FC14-C034-45FC6D8FFA1F}"/>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fecha 2">
            <a:extLst>
              <a:ext uri="{FF2B5EF4-FFF2-40B4-BE49-F238E27FC236}">
                <a16:creationId xmlns:a16="http://schemas.microsoft.com/office/drawing/2014/main" id="{2FCE2C22-5884-6BF8-6E95-8FAA85618B8A}"/>
              </a:ext>
            </a:extLst>
          </p:cNvPr>
          <p:cNvSpPr>
            <a:spLocks noGrp="1"/>
          </p:cNvSpPr>
          <p:nvPr>
            <p:ph type="dt" sz="half" idx="10"/>
          </p:nvPr>
        </p:nvSpPr>
        <p:spPr/>
        <p:txBody>
          <a:bodyPr/>
          <a:lstStyle/>
          <a:p>
            <a:fld id="{E017CBAF-93D1-434D-B2EB-DBC2F0F73829}" type="datetimeFigureOut">
              <a:rPr lang="es-US" smtClean="0"/>
              <a:t>3/21/2025</a:t>
            </a:fld>
            <a:endParaRPr lang="es-US"/>
          </a:p>
        </p:txBody>
      </p:sp>
      <p:sp>
        <p:nvSpPr>
          <p:cNvPr id="4" name="Marcador de pie de página 3">
            <a:extLst>
              <a:ext uri="{FF2B5EF4-FFF2-40B4-BE49-F238E27FC236}">
                <a16:creationId xmlns:a16="http://schemas.microsoft.com/office/drawing/2014/main" id="{460094D8-E56C-DB58-4436-EA4F79CC868F}"/>
              </a:ext>
            </a:extLst>
          </p:cNvPr>
          <p:cNvSpPr>
            <a:spLocks noGrp="1"/>
          </p:cNvSpPr>
          <p:nvPr>
            <p:ph type="ftr" sz="quarter" idx="11"/>
          </p:nvPr>
        </p:nvSpPr>
        <p:spPr/>
        <p:txBody>
          <a:bodyPr/>
          <a:lstStyle/>
          <a:p>
            <a:endParaRPr lang="es-US"/>
          </a:p>
        </p:txBody>
      </p:sp>
      <p:sp>
        <p:nvSpPr>
          <p:cNvPr id="5" name="Marcador de número de diapositiva 4">
            <a:extLst>
              <a:ext uri="{FF2B5EF4-FFF2-40B4-BE49-F238E27FC236}">
                <a16:creationId xmlns:a16="http://schemas.microsoft.com/office/drawing/2014/main" id="{CBBBAED4-FF64-F1F4-7F4D-A9A024B3AD4D}"/>
              </a:ext>
            </a:extLst>
          </p:cNvPr>
          <p:cNvSpPr>
            <a:spLocks noGrp="1"/>
          </p:cNvSpPr>
          <p:nvPr>
            <p:ph type="sldNum" sz="quarter" idx="12"/>
          </p:nvPr>
        </p:nvSpPr>
        <p:spPr/>
        <p:txBody>
          <a:bodyPr/>
          <a:lstStyle/>
          <a:p>
            <a:fld id="{7CB0E59F-6CB6-A744-8274-7F22BD46D8BB}" type="slidenum">
              <a:rPr lang="es-US" smtClean="0"/>
              <a:t>‹Nº›</a:t>
            </a:fld>
            <a:endParaRPr lang="es-US"/>
          </a:p>
        </p:txBody>
      </p:sp>
    </p:spTree>
    <p:extLst>
      <p:ext uri="{BB962C8B-B14F-4D97-AF65-F5344CB8AC3E}">
        <p14:creationId xmlns:p14="http://schemas.microsoft.com/office/powerpoint/2010/main" val="30798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C79D1F-A4AE-194D-CC4F-97395A647C8B}"/>
              </a:ext>
            </a:extLst>
          </p:cNvPr>
          <p:cNvSpPr>
            <a:spLocks noGrp="1"/>
          </p:cNvSpPr>
          <p:nvPr>
            <p:ph type="dt" sz="half" idx="10"/>
          </p:nvPr>
        </p:nvSpPr>
        <p:spPr/>
        <p:txBody>
          <a:bodyPr/>
          <a:lstStyle/>
          <a:p>
            <a:fld id="{E017CBAF-93D1-434D-B2EB-DBC2F0F73829}" type="datetimeFigureOut">
              <a:rPr lang="es-US" smtClean="0"/>
              <a:t>3/21/2025</a:t>
            </a:fld>
            <a:endParaRPr lang="es-US"/>
          </a:p>
        </p:txBody>
      </p:sp>
      <p:sp>
        <p:nvSpPr>
          <p:cNvPr id="3" name="Marcador de pie de página 2">
            <a:extLst>
              <a:ext uri="{FF2B5EF4-FFF2-40B4-BE49-F238E27FC236}">
                <a16:creationId xmlns:a16="http://schemas.microsoft.com/office/drawing/2014/main" id="{77499AD9-AB25-A054-DE0F-CD5A10E5C2C8}"/>
              </a:ext>
            </a:extLst>
          </p:cNvPr>
          <p:cNvSpPr>
            <a:spLocks noGrp="1"/>
          </p:cNvSpPr>
          <p:nvPr>
            <p:ph type="ftr" sz="quarter" idx="11"/>
          </p:nvPr>
        </p:nvSpPr>
        <p:spPr/>
        <p:txBody>
          <a:bodyPr/>
          <a:lstStyle/>
          <a:p>
            <a:endParaRPr lang="es-US"/>
          </a:p>
        </p:txBody>
      </p:sp>
      <p:sp>
        <p:nvSpPr>
          <p:cNvPr id="4" name="Marcador de número de diapositiva 3">
            <a:extLst>
              <a:ext uri="{FF2B5EF4-FFF2-40B4-BE49-F238E27FC236}">
                <a16:creationId xmlns:a16="http://schemas.microsoft.com/office/drawing/2014/main" id="{073921A8-8A63-1ED9-3E5F-98BC4111A692}"/>
              </a:ext>
            </a:extLst>
          </p:cNvPr>
          <p:cNvSpPr>
            <a:spLocks noGrp="1"/>
          </p:cNvSpPr>
          <p:nvPr>
            <p:ph type="sldNum" sz="quarter" idx="12"/>
          </p:nvPr>
        </p:nvSpPr>
        <p:spPr/>
        <p:txBody>
          <a:bodyPr/>
          <a:lstStyle/>
          <a:p>
            <a:fld id="{7CB0E59F-6CB6-A744-8274-7F22BD46D8BB}" type="slidenum">
              <a:rPr lang="es-US" smtClean="0"/>
              <a:t>‹Nº›</a:t>
            </a:fld>
            <a:endParaRPr lang="es-US"/>
          </a:p>
        </p:txBody>
      </p:sp>
    </p:spTree>
    <p:extLst>
      <p:ext uri="{BB962C8B-B14F-4D97-AF65-F5344CB8AC3E}">
        <p14:creationId xmlns:p14="http://schemas.microsoft.com/office/powerpoint/2010/main" val="4130409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59BF91-CEF2-8EC4-0B18-2DE85CD4B5A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D385ECDC-B7E9-F4C8-4A21-B5B8F1DE0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texto 3">
            <a:extLst>
              <a:ext uri="{FF2B5EF4-FFF2-40B4-BE49-F238E27FC236}">
                <a16:creationId xmlns:a16="http://schemas.microsoft.com/office/drawing/2014/main" id="{8E5998D3-7E36-36A2-4811-165CC5CDDE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B192477-FB97-51EE-651E-EEA9DC8A1F81}"/>
              </a:ext>
            </a:extLst>
          </p:cNvPr>
          <p:cNvSpPr>
            <a:spLocks noGrp="1"/>
          </p:cNvSpPr>
          <p:nvPr>
            <p:ph type="dt" sz="half" idx="10"/>
          </p:nvPr>
        </p:nvSpPr>
        <p:spPr/>
        <p:txBody>
          <a:bodyPr/>
          <a:lstStyle/>
          <a:p>
            <a:fld id="{E017CBAF-93D1-434D-B2EB-DBC2F0F73829}" type="datetimeFigureOut">
              <a:rPr lang="es-US" smtClean="0"/>
              <a:t>3/21/2025</a:t>
            </a:fld>
            <a:endParaRPr lang="es-US"/>
          </a:p>
        </p:txBody>
      </p:sp>
      <p:sp>
        <p:nvSpPr>
          <p:cNvPr id="6" name="Marcador de pie de página 5">
            <a:extLst>
              <a:ext uri="{FF2B5EF4-FFF2-40B4-BE49-F238E27FC236}">
                <a16:creationId xmlns:a16="http://schemas.microsoft.com/office/drawing/2014/main" id="{653436B9-A767-8585-0676-CF94CFDF80E1}"/>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62D5A0ED-7AC1-7C0C-E01A-758F6D1B2E6B}"/>
              </a:ext>
            </a:extLst>
          </p:cNvPr>
          <p:cNvSpPr>
            <a:spLocks noGrp="1"/>
          </p:cNvSpPr>
          <p:nvPr>
            <p:ph type="sldNum" sz="quarter" idx="12"/>
          </p:nvPr>
        </p:nvSpPr>
        <p:spPr/>
        <p:txBody>
          <a:bodyPr/>
          <a:lstStyle/>
          <a:p>
            <a:fld id="{7CB0E59F-6CB6-A744-8274-7F22BD46D8BB}" type="slidenum">
              <a:rPr lang="es-US" smtClean="0"/>
              <a:t>‹Nº›</a:t>
            </a:fld>
            <a:endParaRPr lang="es-US"/>
          </a:p>
        </p:txBody>
      </p:sp>
    </p:spTree>
    <p:extLst>
      <p:ext uri="{BB962C8B-B14F-4D97-AF65-F5344CB8AC3E}">
        <p14:creationId xmlns:p14="http://schemas.microsoft.com/office/powerpoint/2010/main" val="468540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ABA35-FD26-22BF-CFC4-95D188B9B36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S"/>
          </a:p>
        </p:txBody>
      </p:sp>
      <p:sp>
        <p:nvSpPr>
          <p:cNvPr id="3" name="Marcador de posición de imagen 2">
            <a:extLst>
              <a:ext uri="{FF2B5EF4-FFF2-40B4-BE49-F238E27FC236}">
                <a16:creationId xmlns:a16="http://schemas.microsoft.com/office/drawing/2014/main" id="{BADCBC87-6C6A-A7A3-D1F2-DCEE8DD7CE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S"/>
          </a:p>
        </p:txBody>
      </p:sp>
      <p:sp>
        <p:nvSpPr>
          <p:cNvPr id="4" name="Marcador de texto 3">
            <a:extLst>
              <a:ext uri="{FF2B5EF4-FFF2-40B4-BE49-F238E27FC236}">
                <a16:creationId xmlns:a16="http://schemas.microsoft.com/office/drawing/2014/main" id="{5692D23E-9C86-AB54-353C-EEA0C7C682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8875D08-4D9C-BC62-629D-D5F9C42A567D}"/>
              </a:ext>
            </a:extLst>
          </p:cNvPr>
          <p:cNvSpPr>
            <a:spLocks noGrp="1"/>
          </p:cNvSpPr>
          <p:nvPr>
            <p:ph type="dt" sz="half" idx="10"/>
          </p:nvPr>
        </p:nvSpPr>
        <p:spPr/>
        <p:txBody>
          <a:bodyPr/>
          <a:lstStyle/>
          <a:p>
            <a:fld id="{E017CBAF-93D1-434D-B2EB-DBC2F0F73829}" type="datetimeFigureOut">
              <a:rPr lang="es-US" smtClean="0"/>
              <a:t>3/21/2025</a:t>
            </a:fld>
            <a:endParaRPr lang="es-US"/>
          </a:p>
        </p:txBody>
      </p:sp>
      <p:sp>
        <p:nvSpPr>
          <p:cNvPr id="6" name="Marcador de pie de página 5">
            <a:extLst>
              <a:ext uri="{FF2B5EF4-FFF2-40B4-BE49-F238E27FC236}">
                <a16:creationId xmlns:a16="http://schemas.microsoft.com/office/drawing/2014/main" id="{7DF6C8FF-3E9C-1CB2-78DD-5D487A0299B0}"/>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20A03D2B-65A5-06DB-969A-21FABDBCCDCD}"/>
              </a:ext>
            </a:extLst>
          </p:cNvPr>
          <p:cNvSpPr>
            <a:spLocks noGrp="1"/>
          </p:cNvSpPr>
          <p:nvPr>
            <p:ph type="sldNum" sz="quarter" idx="12"/>
          </p:nvPr>
        </p:nvSpPr>
        <p:spPr/>
        <p:txBody>
          <a:bodyPr/>
          <a:lstStyle/>
          <a:p>
            <a:fld id="{7CB0E59F-6CB6-A744-8274-7F22BD46D8BB}" type="slidenum">
              <a:rPr lang="es-US" smtClean="0"/>
              <a:t>‹Nº›</a:t>
            </a:fld>
            <a:endParaRPr lang="es-US"/>
          </a:p>
        </p:txBody>
      </p:sp>
    </p:spTree>
    <p:extLst>
      <p:ext uri="{BB962C8B-B14F-4D97-AF65-F5344CB8AC3E}">
        <p14:creationId xmlns:p14="http://schemas.microsoft.com/office/powerpoint/2010/main" val="1378042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10000"/>
                <a:lumOff val="90000"/>
              </a:schemeClr>
            </a:gs>
            <a:gs pos="0">
              <a:schemeClr val="tx2">
                <a:lumMod val="50000"/>
                <a:lumOff val="50000"/>
              </a:schemeClr>
            </a:gs>
            <a:gs pos="71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8078060-494D-04FE-9CF7-D81CC5C833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18DFA290-F764-182C-4514-1B1CD02A8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7B2EAA75-CCCB-FBAF-F598-22BA9CB50E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17CBAF-93D1-434D-B2EB-DBC2F0F73829}" type="datetimeFigureOut">
              <a:rPr lang="es-US" smtClean="0"/>
              <a:t>3/21/2025</a:t>
            </a:fld>
            <a:endParaRPr lang="es-US"/>
          </a:p>
        </p:txBody>
      </p:sp>
      <p:sp>
        <p:nvSpPr>
          <p:cNvPr id="5" name="Marcador de pie de página 4">
            <a:extLst>
              <a:ext uri="{FF2B5EF4-FFF2-40B4-BE49-F238E27FC236}">
                <a16:creationId xmlns:a16="http://schemas.microsoft.com/office/drawing/2014/main" id="{B778FE0E-4E36-1E61-5731-E8EDF48739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US"/>
          </a:p>
        </p:txBody>
      </p:sp>
      <p:sp>
        <p:nvSpPr>
          <p:cNvPr id="6" name="Marcador de número de diapositiva 5">
            <a:extLst>
              <a:ext uri="{FF2B5EF4-FFF2-40B4-BE49-F238E27FC236}">
                <a16:creationId xmlns:a16="http://schemas.microsoft.com/office/drawing/2014/main" id="{BA03557C-5116-1FA5-7877-41BBA5B90C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B0E59F-6CB6-A744-8274-7F22BD46D8BB}" type="slidenum">
              <a:rPr lang="es-US" smtClean="0"/>
              <a:t>‹Nº›</a:t>
            </a:fld>
            <a:endParaRPr lang="es-US"/>
          </a:p>
        </p:txBody>
      </p:sp>
    </p:spTree>
    <p:extLst>
      <p:ext uri="{BB962C8B-B14F-4D97-AF65-F5344CB8AC3E}">
        <p14:creationId xmlns:p14="http://schemas.microsoft.com/office/powerpoint/2010/main" val="738122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C5C5AF-858D-4FDB-8619-EBE5F15CD753}"/>
              </a:ext>
            </a:extLst>
          </p:cNvPr>
          <p:cNvSpPr>
            <a:spLocks noGrp="1"/>
          </p:cNvSpPr>
          <p:nvPr>
            <p:ph type="ctrTitle"/>
          </p:nvPr>
        </p:nvSpPr>
        <p:spPr/>
        <p:txBody>
          <a:bodyPr/>
          <a:lstStyle/>
          <a:p>
            <a:r>
              <a:rPr lang="es-ES" dirty="0"/>
              <a:t>Windows </a:t>
            </a:r>
            <a:endParaRPr lang="es-CO" dirty="0"/>
          </a:p>
        </p:txBody>
      </p:sp>
      <p:sp>
        <p:nvSpPr>
          <p:cNvPr id="3" name="Subtítulo 2">
            <a:extLst>
              <a:ext uri="{FF2B5EF4-FFF2-40B4-BE49-F238E27FC236}">
                <a16:creationId xmlns:a16="http://schemas.microsoft.com/office/drawing/2014/main" id="{23FBE92A-FE69-4961-A10E-C4549CBAB195}"/>
              </a:ext>
            </a:extLst>
          </p:cNvPr>
          <p:cNvSpPr>
            <a:spLocks noGrp="1"/>
          </p:cNvSpPr>
          <p:nvPr>
            <p:ph type="subTitle" idx="1"/>
          </p:nvPr>
        </p:nvSpPr>
        <p:spPr/>
        <p:txBody>
          <a:bodyPr/>
          <a:lstStyle/>
          <a:p>
            <a:r>
              <a:rPr lang="es-ES" dirty="0"/>
              <a:t>Sistema operativo</a:t>
            </a:r>
            <a:endParaRPr lang="es-CO" dirty="0"/>
          </a:p>
        </p:txBody>
      </p:sp>
    </p:spTree>
    <p:extLst>
      <p:ext uri="{BB962C8B-B14F-4D97-AF65-F5344CB8AC3E}">
        <p14:creationId xmlns:p14="http://schemas.microsoft.com/office/powerpoint/2010/main" val="393565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90A0FD-47C7-419B-B427-DAFC514E16E0}"/>
              </a:ext>
            </a:extLst>
          </p:cNvPr>
          <p:cNvSpPr>
            <a:spLocks noGrp="1"/>
          </p:cNvSpPr>
          <p:nvPr>
            <p:ph type="title"/>
          </p:nvPr>
        </p:nvSpPr>
        <p:spPr/>
        <p:txBody>
          <a:bodyPr/>
          <a:lstStyle/>
          <a:p>
            <a:r>
              <a:rPr lang="es-ES" dirty="0"/>
              <a:t>Creadores</a:t>
            </a:r>
            <a:endParaRPr lang="es-CO" dirty="0"/>
          </a:p>
        </p:txBody>
      </p:sp>
      <p:sp>
        <p:nvSpPr>
          <p:cNvPr id="3" name="Marcador de contenido 2">
            <a:extLst>
              <a:ext uri="{FF2B5EF4-FFF2-40B4-BE49-F238E27FC236}">
                <a16:creationId xmlns:a16="http://schemas.microsoft.com/office/drawing/2014/main" id="{2CA3898F-415A-499F-AD03-72EEEEB81B6A}"/>
              </a:ext>
            </a:extLst>
          </p:cNvPr>
          <p:cNvSpPr>
            <a:spLocks noGrp="1"/>
          </p:cNvSpPr>
          <p:nvPr>
            <p:ph idx="1"/>
          </p:nvPr>
        </p:nvSpPr>
        <p:spPr>
          <a:xfrm>
            <a:off x="457200" y="1690688"/>
            <a:ext cx="10515600" cy="4351338"/>
          </a:xfrm>
        </p:spPr>
        <p:txBody>
          <a:bodyPr/>
          <a:lstStyle/>
          <a:p>
            <a:r>
              <a:rPr lang="es-ES" dirty="0"/>
              <a:t>Windows fue desarrollado por Microsoft, una empresa fundada en 1975 por Bill Gates y Paul Allen. El sistema operativo Windows hizo su debut oficial en 1985 con la versión Windows 1.0.</a:t>
            </a:r>
            <a:endParaRPr lang="es-CO" dirty="0"/>
          </a:p>
        </p:txBody>
      </p:sp>
      <p:pic>
        <p:nvPicPr>
          <p:cNvPr id="5" name="Imagen 4">
            <a:extLst>
              <a:ext uri="{FF2B5EF4-FFF2-40B4-BE49-F238E27FC236}">
                <a16:creationId xmlns:a16="http://schemas.microsoft.com/office/drawing/2014/main" id="{51C5EA71-18F5-4DFC-9219-C615A5A96381}"/>
              </a:ext>
            </a:extLst>
          </p:cNvPr>
          <p:cNvPicPr>
            <a:picLocks noChangeAspect="1"/>
          </p:cNvPicPr>
          <p:nvPr/>
        </p:nvPicPr>
        <p:blipFill>
          <a:blip r:embed="rId2"/>
          <a:stretch>
            <a:fillRect/>
          </a:stretch>
        </p:blipFill>
        <p:spPr>
          <a:xfrm>
            <a:off x="7238776" y="3276600"/>
            <a:ext cx="3010124" cy="2497378"/>
          </a:xfrm>
          <a:prstGeom prst="rect">
            <a:avLst/>
          </a:prstGeom>
        </p:spPr>
      </p:pic>
      <p:pic>
        <p:nvPicPr>
          <p:cNvPr id="7" name="Imagen 6">
            <a:extLst>
              <a:ext uri="{FF2B5EF4-FFF2-40B4-BE49-F238E27FC236}">
                <a16:creationId xmlns:a16="http://schemas.microsoft.com/office/drawing/2014/main" id="{4185B3F4-2513-4715-AEEF-86B100E1E60B}"/>
              </a:ext>
            </a:extLst>
          </p:cNvPr>
          <p:cNvPicPr>
            <a:picLocks noChangeAspect="1"/>
          </p:cNvPicPr>
          <p:nvPr/>
        </p:nvPicPr>
        <p:blipFill>
          <a:blip r:embed="rId3"/>
          <a:stretch>
            <a:fillRect/>
          </a:stretch>
        </p:blipFill>
        <p:spPr>
          <a:xfrm>
            <a:off x="1696393" y="3276600"/>
            <a:ext cx="3523532" cy="2395537"/>
          </a:xfrm>
          <a:prstGeom prst="rect">
            <a:avLst/>
          </a:prstGeom>
        </p:spPr>
      </p:pic>
      <p:sp>
        <p:nvSpPr>
          <p:cNvPr id="8" name="CuadroTexto 7">
            <a:extLst>
              <a:ext uri="{FF2B5EF4-FFF2-40B4-BE49-F238E27FC236}">
                <a16:creationId xmlns:a16="http://schemas.microsoft.com/office/drawing/2014/main" id="{43C2CB0F-4CF5-49A3-A7F6-E8694A94B338}"/>
              </a:ext>
            </a:extLst>
          </p:cNvPr>
          <p:cNvSpPr txBox="1"/>
          <p:nvPr/>
        </p:nvSpPr>
        <p:spPr>
          <a:xfrm>
            <a:off x="2930514" y="5962650"/>
            <a:ext cx="1055289" cy="369332"/>
          </a:xfrm>
          <a:prstGeom prst="rect">
            <a:avLst/>
          </a:prstGeom>
          <a:noFill/>
        </p:spPr>
        <p:txBody>
          <a:bodyPr wrap="none" rtlCol="0">
            <a:spAutoFit/>
          </a:bodyPr>
          <a:lstStyle/>
          <a:p>
            <a:r>
              <a:rPr lang="es-ES" dirty="0"/>
              <a:t>Bill Gates</a:t>
            </a:r>
            <a:endParaRPr lang="es-CO" dirty="0"/>
          </a:p>
        </p:txBody>
      </p:sp>
      <p:sp>
        <p:nvSpPr>
          <p:cNvPr id="9" name="CuadroTexto 8">
            <a:extLst>
              <a:ext uri="{FF2B5EF4-FFF2-40B4-BE49-F238E27FC236}">
                <a16:creationId xmlns:a16="http://schemas.microsoft.com/office/drawing/2014/main" id="{D1A0226B-E44F-43EB-B304-8C8537127C1B}"/>
              </a:ext>
            </a:extLst>
          </p:cNvPr>
          <p:cNvSpPr txBox="1"/>
          <p:nvPr/>
        </p:nvSpPr>
        <p:spPr>
          <a:xfrm>
            <a:off x="8187499" y="5962650"/>
            <a:ext cx="1112677" cy="369332"/>
          </a:xfrm>
          <a:prstGeom prst="rect">
            <a:avLst/>
          </a:prstGeom>
          <a:noFill/>
        </p:spPr>
        <p:txBody>
          <a:bodyPr wrap="none" rtlCol="0">
            <a:spAutoFit/>
          </a:bodyPr>
          <a:lstStyle/>
          <a:p>
            <a:r>
              <a:rPr lang="es-ES" dirty="0"/>
              <a:t>Paul Allen</a:t>
            </a:r>
            <a:endParaRPr lang="es-CO" dirty="0"/>
          </a:p>
        </p:txBody>
      </p:sp>
    </p:spTree>
    <p:extLst>
      <p:ext uri="{BB962C8B-B14F-4D97-AF65-F5344CB8AC3E}">
        <p14:creationId xmlns:p14="http://schemas.microsoft.com/office/powerpoint/2010/main" val="1814175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A0A92-4E16-856B-C6DD-59CD2F7888CD}"/>
              </a:ext>
            </a:extLst>
          </p:cNvPr>
          <p:cNvSpPr>
            <a:spLocks noGrp="1"/>
          </p:cNvSpPr>
          <p:nvPr>
            <p:ph type="title"/>
          </p:nvPr>
        </p:nvSpPr>
        <p:spPr/>
        <p:txBody>
          <a:bodyPr/>
          <a:lstStyle/>
          <a:p>
            <a:r>
              <a:rPr lang="es-US" dirty="0"/>
              <a:t>Características</a:t>
            </a:r>
          </a:p>
        </p:txBody>
      </p:sp>
      <p:sp>
        <p:nvSpPr>
          <p:cNvPr id="3" name="Marcador de contenido 2">
            <a:extLst>
              <a:ext uri="{FF2B5EF4-FFF2-40B4-BE49-F238E27FC236}">
                <a16:creationId xmlns:a16="http://schemas.microsoft.com/office/drawing/2014/main" id="{2903EA5B-A6B6-BAAA-28C1-00CD1B47773A}"/>
              </a:ext>
            </a:extLst>
          </p:cNvPr>
          <p:cNvSpPr>
            <a:spLocks noGrp="1"/>
          </p:cNvSpPr>
          <p:nvPr>
            <p:ph idx="1"/>
          </p:nvPr>
        </p:nvSpPr>
        <p:spPr/>
        <p:txBody>
          <a:bodyPr>
            <a:normAutofit fontScale="92500" lnSpcReduction="10000"/>
          </a:bodyPr>
          <a:lstStyle/>
          <a:p>
            <a:r>
              <a:rPr lang="es-ES" dirty="0"/>
              <a:t>Interfaz gráfica de usuario (GUI): Fácil de usar con ventanas, menús y botones intuitivos.</a:t>
            </a:r>
          </a:p>
          <a:p>
            <a:r>
              <a:rPr lang="es-ES" dirty="0"/>
              <a:t>Compatibilidad: Funciona con una amplia variedad de software y hardware.</a:t>
            </a:r>
          </a:p>
          <a:p>
            <a:r>
              <a:rPr lang="es-ES" dirty="0"/>
              <a:t>Multitarea: Permite ejecutar múltiples programas al mismo tiempo.</a:t>
            </a:r>
          </a:p>
          <a:p>
            <a:r>
              <a:rPr lang="es-ES" dirty="0"/>
              <a:t>Actualizaciones regulares: Microsoft ofrece mejoras y parches de seguridad de forma constante.</a:t>
            </a:r>
          </a:p>
          <a:p>
            <a:r>
              <a:rPr lang="es-ES" dirty="0"/>
              <a:t>Personalización: Los usuarios pueden ajustar el sistema operativo según sus necesidades.</a:t>
            </a:r>
          </a:p>
          <a:p>
            <a:r>
              <a:rPr lang="es-ES" dirty="0"/>
              <a:t>Conexión en la nube: Integración con OneDrive para almacenamiento en línea.</a:t>
            </a:r>
            <a:endParaRPr lang="es-US" dirty="0"/>
          </a:p>
        </p:txBody>
      </p:sp>
    </p:spTree>
    <p:extLst>
      <p:ext uri="{BB962C8B-B14F-4D97-AF65-F5344CB8AC3E}">
        <p14:creationId xmlns:p14="http://schemas.microsoft.com/office/powerpoint/2010/main" val="143350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96EBEE-C33A-F055-CC3B-8386610A5201}"/>
              </a:ext>
            </a:extLst>
          </p:cNvPr>
          <p:cNvSpPr>
            <a:spLocks noGrp="1"/>
          </p:cNvSpPr>
          <p:nvPr>
            <p:ph type="title"/>
          </p:nvPr>
        </p:nvSpPr>
        <p:spPr/>
        <p:txBody>
          <a:bodyPr/>
          <a:lstStyle/>
          <a:p>
            <a:r>
              <a:rPr lang="es-US" dirty="0"/>
              <a:t>Beneficios</a:t>
            </a:r>
          </a:p>
        </p:txBody>
      </p:sp>
      <p:sp>
        <p:nvSpPr>
          <p:cNvPr id="3" name="Marcador de contenido 2">
            <a:extLst>
              <a:ext uri="{FF2B5EF4-FFF2-40B4-BE49-F238E27FC236}">
                <a16:creationId xmlns:a16="http://schemas.microsoft.com/office/drawing/2014/main" id="{50D254B0-C807-BD03-6119-023D8E3AE7CB}"/>
              </a:ext>
            </a:extLst>
          </p:cNvPr>
          <p:cNvSpPr>
            <a:spLocks noGrp="1"/>
          </p:cNvSpPr>
          <p:nvPr>
            <p:ph idx="1"/>
          </p:nvPr>
        </p:nvSpPr>
        <p:spPr/>
        <p:txBody>
          <a:bodyPr/>
          <a:lstStyle/>
          <a:p>
            <a:r>
              <a:rPr lang="es-ES" dirty="0"/>
              <a:t>Accesibilidad: Es ampliamente utilizado y compatible con la mayoría de los programas y dispositivos periféricos.</a:t>
            </a:r>
          </a:p>
          <a:p>
            <a:r>
              <a:rPr lang="es-ES" dirty="0"/>
              <a:t>Facilidad de uso: Ideal para usuarios principiantes y avanzados.</a:t>
            </a:r>
          </a:p>
          <a:p>
            <a:r>
              <a:rPr lang="es-ES" dirty="0"/>
              <a:t>Amplio soporte técnico: Hay muchas soluciones disponibles en línea, y Microsoft ofrece soporte técnico oficial</a:t>
            </a:r>
          </a:p>
          <a:p>
            <a:r>
              <a:rPr lang="es-ES" dirty="0"/>
              <a:t>Gran comunidad: Miles de usuarios, lo que facilita resolver problemas y compartir conocimientos.</a:t>
            </a:r>
            <a:endParaRPr lang="es-US" dirty="0"/>
          </a:p>
        </p:txBody>
      </p:sp>
    </p:spTree>
    <p:extLst>
      <p:ext uri="{BB962C8B-B14F-4D97-AF65-F5344CB8AC3E}">
        <p14:creationId xmlns:p14="http://schemas.microsoft.com/office/powerpoint/2010/main" val="576997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FBA932-EB1A-48ED-AFDE-3F60556772A2}"/>
              </a:ext>
            </a:extLst>
          </p:cNvPr>
          <p:cNvSpPr>
            <a:spLocks noGrp="1"/>
          </p:cNvSpPr>
          <p:nvPr>
            <p:ph type="title"/>
          </p:nvPr>
        </p:nvSpPr>
        <p:spPr/>
        <p:txBody>
          <a:bodyPr/>
          <a:lstStyle/>
          <a:p>
            <a:r>
              <a:rPr lang="es-ES" dirty="0"/>
              <a:t>Desventajas</a:t>
            </a:r>
            <a:endParaRPr lang="es-CO" dirty="0"/>
          </a:p>
        </p:txBody>
      </p:sp>
      <p:sp>
        <p:nvSpPr>
          <p:cNvPr id="3" name="Marcador de contenido 2">
            <a:extLst>
              <a:ext uri="{FF2B5EF4-FFF2-40B4-BE49-F238E27FC236}">
                <a16:creationId xmlns:a16="http://schemas.microsoft.com/office/drawing/2014/main" id="{1E1C8471-572E-45C0-A197-72AC5A54A653}"/>
              </a:ext>
            </a:extLst>
          </p:cNvPr>
          <p:cNvSpPr>
            <a:spLocks noGrp="1"/>
          </p:cNvSpPr>
          <p:nvPr>
            <p:ph idx="1"/>
          </p:nvPr>
        </p:nvSpPr>
        <p:spPr/>
        <p:txBody>
          <a:bodyPr/>
          <a:lstStyle/>
          <a:p>
            <a:r>
              <a:rPr lang="es-ES" dirty="0"/>
              <a:t>Costo: Las licencias de Windows pueden ser caras, especialmente para versiones empresariales.</a:t>
            </a:r>
          </a:p>
          <a:p>
            <a:r>
              <a:rPr lang="es-ES" dirty="0"/>
              <a:t>Vulnerabilidad: Al ser tan popular, es uno de los principales objetivos de malware y virus.</a:t>
            </a:r>
          </a:p>
          <a:p>
            <a:r>
              <a:rPr lang="es-ES" dirty="0"/>
              <a:t>Requisitos de hardware: Algunas versiones pueden ser exigentes en términos de recursos, como RAM y espacio en disco.</a:t>
            </a:r>
          </a:p>
          <a:p>
            <a:r>
              <a:rPr lang="es-ES" dirty="0"/>
              <a:t>Actualizaciones automáticas: A veces las actualizaciones no son bien recibidas por los usuarios debido a problemas de compatibilidad o interrupciones inesperadas.</a:t>
            </a:r>
            <a:endParaRPr lang="es-CO" dirty="0"/>
          </a:p>
        </p:txBody>
      </p:sp>
    </p:spTree>
    <p:extLst>
      <p:ext uri="{BB962C8B-B14F-4D97-AF65-F5344CB8AC3E}">
        <p14:creationId xmlns:p14="http://schemas.microsoft.com/office/powerpoint/2010/main" val="1846113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1FE16B-15A2-4011-A728-5A7DF7D7A063}"/>
              </a:ext>
            </a:extLst>
          </p:cNvPr>
          <p:cNvSpPr>
            <a:spLocks noGrp="1"/>
          </p:cNvSpPr>
          <p:nvPr>
            <p:ph type="title"/>
          </p:nvPr>
        </p:nvSpPr>
        <p:spPr/>
        <p:txBody>
          <a:bodyPr/>
          <a:lstStyle/>
          <a:p>
            <a:pPr algn="ctr"/>
            <a:r>
              <a:rPr lang="es-ES" dirty="0"/>
              <a:t>El uso del sistema operativo frente a otros</a:t>
            </a:r>
            <a:endParaRPr lang="es-CO" dirty="0"/>
          </a:p>
        </p:txBody>
      </p:sp>
      <p:sp>
        <p:nvSpPr>
          <p:cNvPr id="3" name="Marcador de texto 2">
            <a:extLst>
              <a:ext uri="{FF2B5EF4-FFF2-40B4-BE49-F238E27FC236}">
                <a16:creationId xmlns:a16="http://schemas.microsoft.com/office/drawing/2014/main" id="{BA55A59F-0093-45E5-904F-0BA6558D40BE}"/>
              </a:ext>
            </a:extLst>
          </p:cNvPr>
          <p:cNvSpPr>
            <a:spLocks noGrp="1"/>
          </p:cNvSpPr>
          <p:nvPr>
            <p:ph type="body" idx="1"/>
          </p:nvPr>
        </p:nvSpPr>
        <p:spPr/>
        <p:txBody>
          <a:bodyPr/>
          <a:lstStyle/>
          <a:p>
            <a:pPr algn="ctr"/>
            <a:r>
              <a:rPr lang="es-ES" dirty="0"/>
              <a:t>Mas usados en servidores</a:t>
            </a:r>
            <a:endParaRPr lang="es-CO" dirty="0"/>
          </a:p>
        </p:txBody>
      </p:sp>
      <p:sp>
        <p:nvSpPr>
          <p:cNvPr id="5" name="Marcador de texto 4">
            <a:extLst>
              <a:ext uri="{FF2B5EF4-FFF2-40B4-BE49-F238E27FC236}">
                <a16:creationId xmlns:a16="http://schemas.microsoft.com/office/drawing/2014/main" id="{564EE1E9-8195-44F9-983E-27E1345A2A43}"/>
              </a:ext>
            </a:extLst>
          </p:cNvPr>
          <p:cNvSpPr>
            <a:spLocks noGrp="1"/>
          </p:cNvSpPr>
          <p:nvPr>
            <p:ph type="body" sz="quarter" idx="3"/>
          </p:nvPr>
        </p:nvSpPr>
        <p:spPr>
          <a:xfrm>
            <a:off x="6169024" y="1899479"/>
            <a:ext cx="5183188" cy="804094"/>
          </a:xfrm>
        </p:spPr>
        <p:txBody>
          <a:bodyPr/>
          <a:lstStyle/>
          <a:p>
            <a:pPr algn="ctr"/>
            <a:r>
              <a:rPr lang="es-ES" dirty="0"/>
              <a:t>Mas usados en computadores personales</a:t>
            </a:r>
            <a:endParaRPr lang="es-CO" dirty="0"/>
          </a:p>
        </p:txBody>
      </p:sp>
      <p:pic>
        <p:nvPicPr>
          <p:cNvPr id="8" name="Imagen 7">
            <a:extLst>
              <a:ext uri="{FF2B5EF4-FFF2-40B4-BE49-F238E27FC236}">
                <a16:creationId xmlns:a16="http://schemas.microsoft.com/office/drawing/2014/main" id="{44A4127C-9542-4961-87E3-180B142EB94C}"/>
              </a:ext>
            </a:extLst>
          </p:cNvPr>
          <p:cNvPicPr>
            <a:picLocks noChangeAspect="1"/>
          </p:cNvPicPr>
          <p:nvPr/>
        </p:nvPicPr>
        <p:blipFill>
          <a:blip r:embed="rId2"/>
          <a:stretch>
            <a:fillRect/>
          </a:stretch>
        </p:blipFill>
        <p:spPr>
          <a:xfrm>
            <a:off x="1589715" y="2917925"/>
            <a:ext cx="3375575" cy="3094862"/>
          </a:xfrm>
          <a:prstGeom prst="rect">
            <a:avLst/>
          </a:prstGeom>
        </p:spPr>
      </p:pic>
      <p:pic>
        <p:nvPicPr>
          <p:cNvPr id="10" name="Imagen 9">
            <a:extLst>
              <a:ext uri="{FF2B5EF4-FFF2-40B4-BE49-F238E27FC236}">
                <a16:creationId xmlns:a16="http://schemas.microsoft.com/office/drawing/2014/main" id="{2DB9926C-FB7F-43C4-AE5D-2C984C6E324E}"/>
              </a:ext>
            </a:extLst>
          </p:cNvPr>
          <p:cNvPicPr>
            <a:picLocks noChangeAspect="1"/>
          </p:cNvPicPr>
          <p:nvPr/>
        </p:nvPicPr>
        <p:blipFill>
          <a:blip r:embed="rId3"/>
          <a:stretch>
            <a:fillRect/>
          </a:stretch>
        </p:blipFill>
        <p:spPr>
          <a:xfrm>
            <a:off x="7079226" y="2912365"/>
            <a:ext cx="3775152" cy="3100422"/>
          </a:xfrm>
          <a:prstGeom prst="rect">
            <a:avLst/>
          </a:prstGeom>
        </p:spPr>
      </p:pic>
    </p:spTree>
    <p:extLst>
      <p:ext uri="{BB962C8B-B14F-4D97-AF65-F5344CB8AC3E}">
        <p14:creationId xmlns:p14="http://schemas.microsoft.com/office/powerpoint/2010/main" val="4129042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FC497A-2F05-43A0-BE62-62CB92606D8B}"/>
              </a:ext>
            </a:extLst>
          </p:cNvPr>
          <p:cNvSpPr>
            <a:spLocks noGrp="1"/>
          </p:cNvSpPr>
          <p:nvPr>
            <p:ph type="title"/>
          </p:nvPr>
        </p:nvSpPr>
        <p:spPr/>
        <p:txBody>
          <a:bodyPr/>
          <a:lstStyle/>
          <a:p>
            <a:r>
              <a:rPr lang="es-ES" dirty="0"/>
              <a:t>Opinión de la película piratas de </a:t>
            </a:r>
            <a:r>
              <a:rPr lang="es-ES" dirty="0" err="1"/>
              <a:t>silicon</a:t>
            </a:r>
            <a:r>
              <a:rPr lang="es-ES" dirty="0"/>
              <a:t> </a:t>
            </a:r>
            <a:r>
              <a:rPr lang="es-ES" dirty="0" err="1"/>
              <a:t>valley</a:t>
            </a:r>
            <a:endParaRPr lang="es-CO" dirty="0"/>
          </a:p>
        </p:txBody>
      </p:sp>
      <p:sp>
        <p:nvSpPr>
          <p:cNvPr id="4" name="CuadroTexto 3">
            <a:extLst>
              <a:ext uri="{FF2B5EF4-FFF2-40B4-BE49-F238E27FC236}">
                <a16:creationId xmlns:a16="http://schemas.microsoft.com/office/drawing/2014/main" id="{A1A325DD-5650-447E-B5DA-8F9207AD0AA4}"/>
              </a:ext>
            </a:extLst>
          </p:cNvPr>
          <p:cNvSpPr txBox="1"/>
          <p:nvPr/>
        </p:nvSpPr>
        <p:spPr>
          <a:xfrm>
            <a:off x="1040860" y="2217906"/>
            <a:ext cx="9737387" cy="3416320"/>
          </a:xfrm>
          <a:prstGeom prst="rect">
            <a:avLst/>
          </a:prstGeom>
          <a:noFill/>
        </p:spPr>
        <p:txBody>
          <a:bodyPr wrap="square" rtlCol="0">
            <a:spAutoFit/>
          </a:bodyPr>
          <a:lstStyle/>
          <a:p>
            <a:r>
              <a:rPr lang="es-ES" sz="2400" dirty="0"/>
              <a:t>Me gusta mucho el cambio de perspectiva de los personajes, es como un golpe de realidad darse cuenta que si no se da no lo mejor en ese instante, habrá otra persona que si lo hará, veo mucho carácter y sacrificios, no cualquier persona tiene esas capacidades que son las que muchas veces lo impulsan a uno al éxito, ver que el nombre de Bill gates y Steve Jobs, están en la cima de la pirámide por sus capacidades de negociar y por otro lado ver a genios de la programación que hacen y crean el software que conocemos por debajo de estos, me hace pensar en que puede que nunca se pueda ser las dos al mismo tiempo, siempre estarán estos dos tipos de personajes…</a:t>
            </a:r>
            <a:endParaRPr lang="es-CO" sz="2400" dirty="0"/>
          </a:p>
        </p:txBody>
      </p:sp>
    </p:spTree>
    <p:extLst>
      <p:ext uri="{BB962C8B-B14F-4D97-AF65-F5344CB8AC3E}">
        <p14:creationId xmlns:p14="http://schemas.microsoft.com/office/powerpoint/2010/main" val="23910565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TotalTime>
  <Words>423</Words>
  <Application>Microsoft Office PowerPoint</Application>
  <PresentationFormat>Panorámica</PresentationFormat>
  <Paragraphs>28</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Aptos</vt:lpstr>
      <vt:lpstr>Aptos Display</vt:lpstr>
      <vt:lpstr>Arial</vt:lpstr>
      <vt:lpstr>Tema de Office</vt:lpstr>
      <vt:lpstr>Windows </vt:lpstr>
      <vt:lpstr>Creadores</vt:lpstr>
      <vt:lpstr>Características</vt:lpstr>
      <vt:lpstr>Beneficios</vt:lpstr>
      <vt:lpstr>Desventajas</vt:lpstr>
      <vt:lpstr>El uso del sistema operativo frente a otros</vt:lpstr>
      <vt:lpstr>Opinión de la película piratas de silicon valley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Amidas</dc:title>
  <dc:creator>kriskills.013@gmail.com</dc:creator>
  <cp:lastModifiedBy>kriskills.013@gmail.com</cp:lastModifiedBy>
  <cp:revision>7</cp:revision>
  <dcterms:created xsi:type="dcterms:W3CDTF">2024-09-04T11:42:26Z</dcterms:created>
  <dcterms:modified xsi:type="dcterms:W3CDTF">2025-03-21T14:53:52Z</dcterms:modified>
</cp:coreProperties>
</file>