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9339" y="1087120"/>
            <a:ext cx="540512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1329" y="4391659"/>
            <a:ext cx="404114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 u="heavy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3359" y="215900"/>
            <a:ext cx="688340" cy="6883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15900" y="863600"/>
            <a:ext cx="9575800" cy="0"/>
          </a:xfrm>
          <a:custGeom>
            <a:avLst/>
            <a:gdLst/>
            <a:ahLst/>
            <a:cxnLst/>
            <a:rect l="l" t="t" r="r" b="b"/>
            <a:pathLst>
              <a:path w="9575800" h="0">
                <a:moveTo>
                  <a:pt x="0" y="0"/>
                </a:moveTo>
                <a:lnTo>
                  <a:pt x="9575800" y="0"/>
                </a:lnTo>
              </a:path>
            </a:pathLst>
          </a:custGeom>
          <a:ln w="3175">
            <a:solidFill>
              <a:srgbClr val="0233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1209" y="2481579"/>
            <a:ext cx="29616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2720" y="3777897"/>
            <a:ext cx="4652645" cy="3090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 u="heavy">
                <a:solidFill>
                  <a:srgbClr val="02333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62450" y="6873747"/>
            <a:ext cx="1363979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2333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hyperlink" Target="http://www.felixcarmona.com/systems/understanding-linux-containers-64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blog.arungupta.me/getting-started-with-docker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hyperlink" Target="http://alandargan.com/using-vagrant-docker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felixcarmona.com/systems/understanding-linux-containers-64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felixcarmona.com/systems/understanding-linux-containers-64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www.felixcarmona.com/systems/understanding-linux-containers-64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felixcarmona.com/systems/understanding-linux-containers-6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339" y="1087120"/>
            <a:ext cx="53994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150">
                <a:solidFill>
                  <a:srgbClr val="01303F"/>
                </a:solidFill>
                <a:latin typeface="Trebuchet MS"/>
                <a:cs typeface="Trebuchet MS"/>
              </a:rPr>
              <a:t>I</a:t>
            </a:r>
            <a:r>
              <a:rPr dirty="0" sz="7200" spc="-85">
                <a:solidFill>
                  <a:srgbClr val="01303F"/>
                </a:solidFill>
                <a:latin typeface="Trebuchet MS"/>
                <a:cs typeface="Trebuchet MS"/>
              </a:rPr>
              <a:t>n</a:t>
            </a:r>
            <a:r>
              <a:rPr dirty="0" sz="7200" spc="385">
                <a:solidFill>
                  <a:srgbClr val="01303F"/>
                </a:solidFill>
                <a:latin typeface="Trebuchet MS"/>
                <a:cs typeface="Trebuchet MS"/>
              </a:rPr>
              <a:t>t</a:t>
            </a:r>
            <a:r>
              <a:rPr dirty="0" sz="7200" spc="-1075">
                <a:solidFill>
                  <a:srgbClr val="01303F"/>
                </a:solidFill>
                <a:latin typeface="Trebuchet MS"/>
                <a:cs typeface="Trebuchet MS"/>
              </a:rPr>
              <a:t>r</a:t>
            </a:r>
            <a:r>
              <a:rPr dirty="0" sz="7200" spc="-80">
                <a:solidFill>
                  <a:srgbClr val="01303F"/>
                </a:solidFill>
                <a:latin typeface="Trebuchet MS"/>
                <a:cs typeface="Trebuchet MS"/>
              </a:rPr>
              <a:t>o</a:t>
            </a:r>
            <a:r>
              <a:rPr dirty="0" sz="7200" spc="-280">
                <a:solidFill>
                  <a:srgbClr val="01303F"/>
                </a:solidFill>
                <a:latin typeface="Trebuchet MS"/>
                <a:cs typeface="Trebuchet MS"/>
              </a:rPr>
              <a:t>d</a:t>
            </a:r>
            <a:r>
              <a:rPr dirty="0" sz="7200" spc="-85">
                <a:solidFill>
                  <a:srgbClr val="01303F"/>
                </a:solidFill>
                <a:latin typeface="Trebuchet MS"/>
                <a:cs typeface="Trebuchet MS"/>
              </a:rPr>
              <a:t>u</a:t>
            </a:r>
            <a:r>
              <a:rPr dirty="0" sz="7200" spc="-225">
                <a:solidFill>
                  <a:srgbClr val="01303F"/>
                </a:solidFill>
                <a:latin typeface="Trebuchet MS"/>
                <a:cs typeface="Trebuchet MS"/>
              </a:rPr>
              <a:t>c</a:t>
            </a:r>
            <a:r>
              <a:rPr dirty="0" sz="7200" spc="-240">
                <a:solidFill>
                  <a:srgbClr val="01303F"/>
                </a:solidFill>
                <a:latin typeface="Trebuchet MS"/>
                <a:cs typeface="Trebuchet MS"/>
              </a:rPr>
              <a:t>c</a:t>
            </a:r>
            <a:r>
              <a:rPr dirty="0" sz="7200" spc="-315">
                <a:solidFill>
                  <a:srgbClr val="01303F"/>
                </a:solidFill>
                <a:latin typeface="Trebuchet MS"/>
                <a:cs typeface="Trebuchet MS"/>
              </a:rPr>
              <a:t>ión</a:t>
            </a:r>
            <a:r>
              <a:rPr dirty="0" sz="7200" spc="-320">
                <a:solidFill>
                  <a:srgbClr val="01303F"/>
                </a:solidFill>
                <a:latin typeface="Trebuchet MS"/>
                <a:cs typeface="Trebuchet MS"/>
              </a:rPr>
              <a:t> </a:t>
            </a:r>
            <a:r>
              <a:rPr dirty="0" sz="7200" spc="45">
                <a:solidFill>
                  <a:srgbClr val="01303F"/>
                </a:solidFill>
                <a:latin typeface="Trebuchet MS"/>
                <a:cs typeface="Trebuchet MS"/>
              </a:rPr>
              <a:t>a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3420" y="2553970"/>
            <a:ext cx="3614420" cy="20535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21329" y="4391659"/>
            <a:ext cx="40386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315">
                <a:solidFill>
                  <a:srgbClr val="01303F"/>
                </a:solidFill>
                <a:latin typeface="Trebuchet MS"/>
                <a:cs typeface="Trebuchet MS"/>
              </a:rPr>
              <a:t>doc</a:t>
            </a:r>
            <a:r>
              <a:rPr dirty="0" sz="12000" spc="-2455">
                <a:solidFill>
                  <a:srgbClr val="01303F"/>
                </a:solidFill>
                <a:latin typeface="Trebuchet MS"/>
                <a:cs typeface="Trebuchet MS"/>
              </a:rPr>
              <a:t>k</a:t>
            </a:r>
            <a:r>
              <a:rPr dirty="0" sz="12000" spc="-675">
                <a:solidFill>
                  <a:srgbClr val="01303F"/>
                </a:solidFill>
                <a:latin typeface="Trebuchet MS"/>
                <a:cs typeface="Trebuchet MS"/>
              </a:rPr>
              <a:t>er</a:t>
            </a:r>
            <a:endParaRPr sz="1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5554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65" b="0">
                <a:latin typeface="Tahoma"/>
                <a:cs typeface="Tahoma"/>
              </a:rPr>
              <a:t>HO</a:t>
            </a:r>
            <a:r>
              <a:rPr dirty="0" sz="2600" spc="95" b="0">
                <a:latin typeface="Tahoma"/>
                <a:cs typeface="Tahoma"/>
              </a:rPr>
              <a:t>W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135" b="0">
                <a:latin typeface="Tahoma"/>
                <a:cs typeface="Tahoma"/>
              </a:rPr>
              <a:t>MÁQ</a:t>
            </a:r>
            <a:r>
              <a:rPr dirty="0" sz="2600" spc="135" b="0">
                <a:latin typeface="Tahoma"/>
                <a:cs typeface="Tahoma"/>
              </a:rPr>
              <a:t>U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35" b="0">
                <a:latin typeface="Tahoma"/>
                <a:cs typeface="Tahoma"/>
              </a:rPr>
              <a:t>N</a:t>
            </a:r>
            <a:r>
              <a:rPr dirty="0" sz="2600" b="0">
                <a:latin typeface="Tahoma"/>
                <a:cs typeface="Tahoma"/>
              </a:rPr>
              <a:t>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229" b="0">
                <a:latin typeface="Tahoma"/>
                <a:cs typeface="Tahoma"/>
              </a:rPr>
              <a:t>V</a:t>
            </a:r>
            <a:r>
              <a:rPr dirty="0" sz="2600" spc="-145" b="0">
                <a:latin typeface="Tahoma"/>
                <a:cs typeface="Tahoma"/>
              </a:rPr>
              <a:t>I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65" b="0">
                <a:latin typeface="Tahoma"/>
                <a:cs typeface="Tahoma"/>
              </a:rPr>
              <a:t>UA</a:t>
            </a:r>
            <a:r>
              <a:rPr dirty="0" sz="2600" spc="55" b="0">
                <a:latin typeface="Tahoma"/>
                <a:cs typeface="Tahoma"/>
              </a:rPr>
              <a:t>L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50" b="0">
                <a:latin typeface="Tahoma"/>
                <a:cs typeface="Tahoma"/>
              </a:rPr>
              <a:t>V</a:t>
            </a:r>
            <a:r>
              <a:rPr dirty="0" sz="2600" spc="-40" b="0">
                <a:latin typeface="Tahoma"/>
                <a:cs typeface="Tahoma"/>
              </a:rPr>
              <a:t>S</a:t>
            </a:r>
            <a:r>
              <a:rPr dirty="0" sz="2600" spc="-114" b="0">
                <a:latin typeface="Tahoma"/>
                <a:cs typeface="Tahoma"/>
              </a:rPr>
              <a:t> </a:t>
            </a:r>
            <a:r>
              <a:rPr dirty="0" sz="3600" spc="-125" b="0">
                <a:latin typeface="Trebuchet MS"/>
                <a:cs typeface="Trebuchet MS"/>
              </a:rPr>
              <a:t>d</a:t>
            </a:r>
            <a:r>
              <a:rPr dirty="0" sz="3600" spc="-25" b="0">
                <a:latin typeface="Trebuchet MS"/>
                <a:cs typeface="Trebuchet MS"/>
              </a:rPr>
              <a:t>o</a:t>
            </a:r>
            <a:r>
              <a:rPr dirty="0" sz="3600" spc="-130" b="0">
                <a:latin typeface="Trebuchet MS"/>
                <a:cs typeface="Trebuchet MS"/>
              </a:rPr>
              <a:t>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70" b="0">
                <a:latin typeface="Trebuchet MS"/>
                <a:cs typeface="Trebuchet MS"/>
              </a:rPr>
              <a:t>e</a:t>
            </a:r>
            <a:r>
              <a:rPr dirty="0" sz="3600" spc="-330" b="0"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0339" y="2273300"/>
            <a:ext cx="7179309" cy="3630929"/>
            <a:chOff x="1450339" y="2273300"/>
            <a:chExt cx="7179309" cy="3630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360" y="3274060"/>
              <a:ext cx="3209290" cy="2597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339" y="2273300"/>
              <a:ext cx="3258820" cy="36309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22069" y="6167120"/>
            <a:ext cx="7431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  <a:hlinkClick r:id="rId4"/>
              </a:rPr>
              <a:t>http://www.felixcarmona.com/systems/understanding-linux-containers-64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4656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65" b="0">
                <a:latin typeface="Tahoma"/>
                <a:cs typeface="Tahoma"/>
              </a:rPr>
              <a:t> </a:t>
            </a:r>
            <a:r>
              <a:rPr dirty="0" sz="2600" spc="65" b="0">
                <a:latin typeface="Tahoma"/>
                <a:cs typeface="Tahoma"/>
              </a:rPr>
              <a:t>COMPONENTES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3600" spc="-240" b="0">
                <a:latin typeface="Trebuchet MS"/>
                <a:cs typeface="Trebuchet MS"/>
              </a:rPr>
              <a:t>docker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39" y="1916429"/>
            <a:ext cx="8093709" cy="30518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2339" y="6165850"/>
            <a:ext cx="5653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5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4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http://blog.arungupta.me/getting-started-with-docker/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41548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65" b="0">
                <a:latin typeface="Tahoma"/>
                <a:cs typeface="Tahoma"/>
              </a:rPr>
              <a:t> </a:t>
            </a:r>
            <a:r>
              <a:rPr dirty="0" sz="2600" spc="45" b="0">
                <a:latin typeface="Tahoma"/>
                <a:cs typeface="Tahoma"/>
              </a:rPr>
              <a:t>CONCEPTOS</a:t>
            </a:r>
            <a:r>
              <a:rPr dirty="0" sz="2600" spc="-130" b="0">
                <a:latin typeface="Tahoma"/>
                <a:cs typeface="Tahoma"/>
              </a:rPr>
              <a:t> </a:t>
            </a:r>
            <a:r>
              <a:rPr dirty="0" sz="3600" spc="-240" b="0">
                <a:latin typeface="Trebuchet MS"/>
                <a:cs typeface="Trebuchet MS"/>
              </a:rPr>
              <a:t>docker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883919"/>
            <a:ext cx="8616950" cy="5848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2550" y="6628130"/>
            <a:ext cx="4831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http://alandargan.com/using-vagrant-docker/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880"/>
            <a:ext cx="1007872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62450" y="6840219"/>
            <a:ext cx="13639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45">
                <a:solidFill>
                  <a:srgbClr val="02333F"/>
                </a:solidFill>
                <a:latin typeface="Trebuchet MS"/>
                <a:cs typeface="Trebuchet MS"/>
              </a:rPr>
              <a:t>d</a:t>
            </a:r>
            <a:r>
              <a:rPr dirty="0" sz="4000" spc="-85">
                <a:solidFill>
                  <a:srgbClr val="02333F"/>
                </a:solidFill>
                <a:latin typeface="Trebuchet MS"/>
                <a:cs typeface="Trebuchet MS"/>
              </a:rPr>
              <a:t>oc</a:t>
            </a:r>
            <a:r>
              <a:rPr dirty="0" sz="4000" spc="-819">
                <a:solidFill>
                  <a:srgbClr val="02333F"/>
                </a:solidFill>
                <a:latin typeface="Trebuchet MS"/>
                <a:cs typeface="Trebuchet MS"/>
              </a:rPr>
              <a:t>k</a:t>
            </a:r>
            <a:r>
              <a:rPr dirty="0" sz="4000" spc="-225">
                <a:solidFill>
                  <a:srgbClr val="02333F"/>
                </a:solidFill>
                <a:latin typeface="Trebuchet MS"/>
                <a:cs typeface="Trebuchet MS"/>
              </a:rPr>
              <a:t>er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900" y="215900"/>
            <a:ext cx="9575800" cy="688340"/>
            <a:chOff x="215900" y="215900"/>
            <a:chExt cx="9575800" cy="6883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3359" y="215900"/>
              <a:ext cx="688340" cy="6883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900" y="863600"/>
              <a:ext cx="9575800" cy="0"/>
            </a:xfrm>
            <a:custGeom>
              <a:avLst/>
              <a:gdLst/>
              <a:ahLst/>
              <a:cxnLst/>
              <a:rect l="l" t="t" r="r" b="b"/>
              <a:pathLst>
                <a:path w="9575800" h="0">
                  <a:moveTo>
                    <a:pt x="0" y="0"/>
                  </a:moveTo>
                  <a:lnTo>
                    <a:pt x="9575800" y="0"/>
                  </a:lnTo>
                </a:path>
              </a:pathLst>
            </a:custGeom>
            <a:ln w="3175">
              <a:solidFill>
                <a:srgbClr val="0233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6631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 b="0">
                <a:latin typeface="Tahoma"/>
                <a:cs typeface="Tahoma"/>
              </a:rPr>
              <a:t>W</a:t>
            </a:r>
            <a:r>
              <a:rPr dirty="0" sz="2600" spc="-20" b="0">
                <a:latin typeface="Tahoma"/>
                <a:cs typeface="Tahoma"/>
              </a:rPr>
              <a:t>HA</a:t>
            </a:r>
            <a:r>
              <a:rPr dirty="0" sz="2600" spc="-10" b="0">
                <a:latin typeface="Tahoma"/>
                <a:cs typeface="Tahoma"/>
              </a:rPr>
              <a:t>T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145" b="0">
                <a:latin typeface="Tahoma"/>
                <a:cs typeface="Tahoma"/>
              </a:rPr>
              <a:t>¿</a:t>
            </a:r>
            <a:r>
              <a:rPr dirty="0" sz="2600" spc="95" b="0">
                <a:latin typeface="Tahoma"/>
                <a:cs typeface="Tahoma"/>
              </a:rPr>
              <a:t>QU</a:t>
            </a:r>
            <a:r>
              <a:rPr dirty="0" sz="2600" spc="80" b="0">
                <a:latin typeface="Tahoma"/>
                <a:cs typeface="Tahoma"/>
              </a:rPr>
              <a:t>É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90" b="0">
                <a:latin typeface="Tahoma"/>
                <a:cs typeface="Tahoma"/>
              </a:rPr>
              <a:t>P</a:t>
            </a:r>
            <a:r>
              <a:rPr dirty="0" sz="2600" spc="70" b="0">
                <a:latin typeface="Tahoma"/>
                <a:cs typeface="Tahoma"/>
              </a:rPr>
              <a:t>U</a:t>
            </a:r>
            <a:r>
              <a:rPr dirty="0" sz="2600" spc="65" b="0">
                <a:latin typeface="Tahoma"/>
                <a:cs typeface="Tahoma"/>
              </a:rPr>
              <a:t>E</a:t>
            </a:r>
            <a:r>
              <a:rPr dirty="0" sz="2600" spc="60" b="0">
                <a:latin typeface="Tahoma"/>
                <a:cs typeface="Tahoma"/>
              </a:rPr>
              <a:t>D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HA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110" b="0">
                <a:latin typeface="Tahoma"/>
                <a:cs typeface="Tahoma"/>
              </a:rPr>
              <a:t> </a:t>
            </a:r>
            <a:r>
              <a:rPr dirty="0" sz="3600" spc="-135" b="0">
                <a:latin typeface="Trebuchet MS"/>
                <a:cs typeface="Trebuchet MS"/>
              </a:rPr>
              <a:t>d</a:t>
            </a:r>
            <a:r>
              <a:rPr dirty="0" sz="3600" spc="-25" b="0">
                <a:latin typeface="Trebuchet MS"/>
                <a:cs typeface="Trebuchet MS"/>
              </a:rPr>
              <a:t>o</a:t>
            </a:r>
            <a:r>
              <a:rPr dirty="0" sz="3600" spc="-114" b="0">
                <a:latin typeface="Trebuchet MS"/>
                <a:cs typeface="Trebuchet MS"/>
              </a:rPr>
              <a:t>c</a:t>
            </a:r>
            <a:r>
              <a:rPr dirty="0" sz="3600" spc="-740" b="0">
                <a:latin typeface="Trebuchet MS"/>
                <a:cs typeface="Trebuchet MS"/>
              </a:rPr>
              <a:t>k</a:t>
            </a:r>
            <a:r>
              <a:rPr dirty="0" sz="3600" spc="-204" b="0">
                <a:latin typeface="Trebuchet MS"/>
                <a:cs typeface="Trebuchet MS"/>
              </a:rPr>
              <a:t>er</a:t>
            </a:r>
            <a:r>
              <a:rPr dirty="0" sz="3600" spc="-409" b="0">
                <a:latin typeface="Trebuchet MS"/>
                <a:cs typeface="Trebuchet MS"/>
              </a:rPr>
              <a:t> </a:t>
            </a:r>
            <a:r>
              <a:rPr dirty="0" sz="2600" spc="90" b="0">
                <a:latin typeface="Tahoma"/>
                <a:cs typeface="Tahoma"/>
              </a:rPr>
              <a:t>P</a:t>
            </a:r>
            <a:r>
              <a:rPr dirty="0" sz="2600" spc="35" b="0">
                <a:latin typeface="Tahoma"/>
                <a:cs typeface="Tahoma"/>
              </a:rPr>
              <a:t>O</a:t>
            </a:r>
            <a:r>
              <a:rPr dirty="0" sz="2600" spc="35" b="0">
                <a:latin typeface="Tahoma"/>
                <a:cs typeface="Tahoma"/>
              </a:rPr>
              <a:t>R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155" b="0">
                <a:latin typeface="Tahoma"/>
                <a:cs typeface="Tahoma"/>
              </a:rPr>
              <a:t>T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-140" b="0">
                <a:latin typeface="Tahoma"/>
                <a:cs typeface="Tahoma"/>
              </a:rPr>
              <a:t>?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129" y="1000760"/>
            <a:ext cx="9525000" cy="2743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3370" y="3777897"/>
            <a:ext cx="4709160" cy="28517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u="heavy" sz="1700" spc="6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Construye</a:t>
            </a:r>
            <a:r>
              <a:rPr dirty="0" u="heavy" sz="1700" spc="-90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80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una</a:t>
            </a:r>
            <a:r>
              <a:rPr dirty="0" u="heavy" sz="1700" spc="-8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-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vez,</a:t>
            </a:r>
            <a:r>
              <a:rPr dirty="0" u="heavy" sz="1700" spc="-8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3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ejecuta</a:t>
            </a:r>
            <a:r>
              <a:rPr dirty="0" u="heavy" sz="1700" spc="-8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7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en</a:t>
            </a:r>
            <a:r>
              <a:rPr dirty="0" u="heavy" sz="1700" spc="-90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60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cualquier</a:t>
            </a:r>
            <a:r>
              <a:rPr dirty="0" u="heavy" sz="1700" spc="-85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700" spc="50">
                <a:solidFill>
                  <a:srgbClr val="02333F"/>
                </a:solidFill>
                <a:uFill>
                  <a:solidFill>
                    <a:srgbClr val="02333F"/>
                  </a:solidFill>
                </a:uFill>
                <a:latin typeface="Tahoma"/>
                <a:cs typeface="Tahoma"/>
              </a:rPr>
              <a:t>lugar</a:t>
            </a:r>
            <a:endParaRPr sz="1700">
              <a:latin typeface="Tahoma"/>
              <a:cs typeface="Tahoma"/>
            </a:endParaRPr>
          </a:p>
          <a:p>
            <a:pPr marL="144145" indent="-132080">
              <a:lnSpc>
                <a:spcPct val="100000"/>
              </a:lnSpc>
              <a:spcBef>
                <a:spcPts val="850"/>
              </a:spcBef>
              <a:buChar char="-"/>
              <a:tabLst>
                <a:tab pos="144780" algn="l"/>
              </a:tabLst>
            </a:pPr>
            <a:r>
              <a:rPr dirty="0" sz="1800" spc="35">
                <a:solidFill>
                  <a:srgbClr val="02333F"/>
                </a:solidFill>
                <a:latin typeface="Tahoma"/>
                <a:cs typeface="Tahoma"/>
              </a:rPr>
              <a:t>Entorno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2333F"/>
                </a:solidFill>
                <a:latin typeface="Tahoma"/>
                <a:cs typeface="Tahoma"/>
              </a:rPr>
              <a:t>limpio,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02333F"/>
                </a:solidFill>
                <a:latin typeface="Tahoma"/>
                <a:cs typeface="Tahoma"/>
              </a:rPr>
              <a:t>seguro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02333F"/>
                </a:solidFill>
                <a:latin typeface="Tahoma"/>
                <a:cs typeface="Tahoma"/>
              </a:rPr>
              <a:t>y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02333F"/>
                </a:solidFill>
                <a:latin typeface="Tahoma"/>
                <a:cs typeface="Tahoma"/>
              </a:rPr>
              <a:t>portable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02333F"/>
                </a:solidFill>
                <a:latin typeface="Tahoma"/>
                <a:cs typeface="Tahoma"/>
              </a:rPr>
              <a:t>para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02333F"/>
                </a:solidFill>
                <a:latin typeface="Tahoma"/>
                <a:cs typeface="Tahoma"/>
              </a:rPr>
              <a:t>apps.</a:t>
            </a:r>
            <a:endParaRPr sz="1800">
              <a:latin typeface="Tahoma"/>
              <a:cs typeface="Tahoma"/>
            </a:endParaRPr>
          </a:p>
          <a:p>
            <a:pPr marL="12700" marR="192405">
              <a:lnSpc>
                <a:spcPct val="112999"/>
              </a:lnSpc>
              <a:spcBef>
                <a:spcPts val="580"/>
              </a:spcBef>
              <a:buChar char="-"/>
              <a:tabLst>
                <a:tab pos="144780" algn="l"/>
              </a:tabLst>
            </a:pPr>
            <a:r>
              <a:rPr dirty="0" sz="1800" spc="10">
                <a:solidFill>
                  <a:srgbClr val="02333F"/>
                </a:solidFill>
                <a:latin typeface="Tahoma"/>
                <a:cs typeface="Tahoma"/>
              </a:rPr>
              <a:t>Ejecución</a:t>
            </a:r>
            <a:r>
              <a:rPr dirty="0" sz="1800" spc="-11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02333F"/>
                </a:solidFill>
                <a:latin typeface="Tahoma"/>
                <a:cs typeface="Tahoma"/>
              </a:rPr>
              <a:t>cada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02333F"/>
                </a:solidFill>
                <a:latin typeface="Tahoma"/>
                <a:cs typeface="Tahoma"/>
              </a:rPr>
              <a:t>app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02333F"/>
                </a:solidFill>
                <a:latin typeface="Tahoma"/>
                <a:cs typeface="Tahoma"/>
              </a:rPr>
              <a:t>forma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02333F"/>
                </a:solidFill>
                <a:latin typeface="Tahoma"/>
                <a:cs typeface="Tahoma"/>
              </a:rPr>
              <a:t>aislada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02333F"/>
                </a:solidFill>
                <a:latin typeface="Tahoma"/>
                <a:cs typeface="Tahoma"/>
              </a:rPr>
              <a:t>en </a:t>
            </a:r>
            <a:r>
              <a:rPr dirty="0" sz="1800" spc="-55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02333F"/>
                </a:solidFill>
                <a:latin typeface="Tahoma"/>
                <a:cs typeface="Tahoma"/>
              </a:rPr>
              <a:t>su</a:t>
            </a:r>
            <a:r>
              <a:rPr dirty="0" sz="1800" spc="-11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propio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02333F"/>
                </a:solidFill>
                <a:latin typeface="Tahoma"/>
                <a:cs typeface="Tahoma"/>
              </a:rPr>
              <a:t>contenedor.</a:t>
            </a:r>
            <a:endParaRPr sz="1800">
              <a:latin typeface="Tahoma"/>
              <a:cs typeface="Tahoma"/>
            </a:endParaRPr>
          </a:p>
          <a:p>
            <a:pPr marL="12700" marR="59055">
              <a:lnSpc>
                <a:spcPct val="113399"/>
              </a:lnSpc>
              <a:spcBef>
                <a:spcPts val="570"/>
              </a:spcBef>
              <a:buChar char="-"/>
              <a:tabLst>
                <a:tab pos="144780" algn="l"/>
              </a:tabLst>
            </a:pPr>
            <a:r>
              <a:rPr dirty="0" sz="1800" spc="80">
                <a:solidFill>
                  <a:srgbClr val="02333F"/>
                </a:solidFill>
                <a:latin typeface="Tahoma"/>
                <a:cs typeface="Tahoma"/>
              </a:rPr>
              <a:t>No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02333F"/>
                </a:solidFill>
                <a:latin typeface="Tahoma"/>
                <a:cs typeface="Tahoma"/>
              </a:rPr>
              <a:t>tiene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que</a:t>
            </a:r>
            <a:r>
              <a:rPr dirty="0" sz="1800" spc="-11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02333F"/>
                </a:solidFill>
                <a:latin typeface="Tahoma"/>
                <a:cs typeface="Tahoma"/>
              </a:rPr>
              <a:t>preocuparse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02333F"/>
                </a:solidFill>
                <a:latin typeface="Tahoma"/>
                <a:cs typeface="Tahoma"/>
              </a:rPr>
              <a:t>dependencias </a:t>
            </a:r>
            <a:r>
              <a:rPr dirty="0" sz="1800" spc="-54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02333F"/>
                </a:solidFill>
                <a:latin typeface="Tahoma"/>
                <a:cs typeface="Tahoma"/>
              </a:rPr>
              <a:t>o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02333F"/>
                </a:solidFill>
                <a:latin typeface="Tahoma"/>
                <a:cs typeface="Tahoma"/>
              </a:rPr>
              <a:t>paquetes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02333F"/>
                </a:solidFill>
                <a:latin typeface="Tahoma"/>
                <a:cs typeface="Tahoma"/>
              </a:rPr>
              <a:t>durante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2333F"/>
                </a:solidFill>
                <a:latin typeface="Tahoma"/>
                <a:cs typeface="Tahoma"/>
              </a:rPr>
              <a:t>la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02333F"/>
                </a:solidFill>
                <a:latin typeface="Tahoma"/>
                <a:cs typeface="Tahoma"/>
              </a:rPr>
              <a:t>fase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de</a:t>
            </a:r>
            <a:r>
              <a:rPr dirty="0" sz="1800" spc="-10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02333F"/>
                </a:solidFill>
                <a:latin typeface="Tahoma"/>
                <a:cs typeface="Tahoma"/>
              </a:rPr>
              <a:t>despliegue.</a:t>
            </a:r>
            <a:endParaRPr sz="1800">
              <a:latin typeface="Tahoma"/>
              <a:cs typeface="Tahoma"/>
            </a:endParaRPr>
          </a:p>
          <a:p>
            <a:pPr marL="12700" marR="66040">
              <a:lnSpc>
                <a:spcPct val="113399"/>
              </a:lnSpc>
              <a:spcBef>
                <a:spcPts val="570"/>
              </a:spcBef>
              <a:buChar char="-"/>
              <a:tabLst>
                <a:tab pos="144780" algn="l"/>
              </a:tabLst>
            </a:pPr>
            <a:r>
              <a:rPr dirty="0" sz="1800" spc="25">
                <a:solidFill>
                  <a:srgbClr val="02333F"/>
                </a:solidFill>
                <a:latin typeface="Tahoma"/>
                <a:cs typeface="Tahoma"/>
              </a:rPr>
              <a:t>Automatización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de </a:t>
            </a:r>
            <a:r>
              <a:rPr dirty="0" sz="1800" spc="45">
                <a:solidFill>
                  <a:srgbClr val="02333F"/>
                </a:solidFill>
                <a:latin typeface="Tahoma"/>
                <a:cs typeface="Tahoma"/>
              </a:rPr>
              <a:t>procesos </a:t>
            </a:r>
            <a:r>
              <a:rPr dirty="0" sz="1800" spc="55">
                <a:solidFill>
                  <a:srgbClr val="02333F"/>
                </a:solidFill>
                <a:latin typeface="Tahoma"/>
                <a:cs typeface="Tahoma"/>
              </a:rPr>
              <a:t>de </a:t>
            </a:r>
            <a:r>
              <a:rPr dirty="0" sz="1800" spc="-20">
                <a:solidFill>
                  <a:srgbClr val="02333F"/>
                </a:solidFill>
                <a:latin typeface="Tahoma"/>
                <a:cs typeface="Tahoma"/>
              </a:rPr>
              <a:t>testing, </a:t>
            </a:r>
            <a:r>
              <a:rPr dirty="0" sz="1800" spc="-1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02333F"/>
                </a:solidFill>
                <a:latin typeface="Tahoma"/>
                <a:cs typeface="Tahoma"/>
              </a:rPr>
              <a:t>integración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02333F"/>
                </a:solidFill>
                <a:latin typeface="Tahoma"/>
                <a:cs typeface="Tahoma"/>
              </a:rPr>
              <a:t>y</a:t>
            </a:r>
            <a:r>
              <a:rPr dirty="0" sz="1800" spc="-100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02333F"/>
                </a:solidFill>
                <a:latin typeface="Tahoma"/>
                <a:cs typeface="Tahoma"/>
              </a:rPr>
              <a:t>empaquetado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02333F"/>
                </a:solidFill>
                <a:latin typeface="Tahoma"/>
                <a:cs typeface="Tahoma"/>
              </a:rPr>
              <a:t>mediante</a:t>
            </a:r>
            <a:r>
              <a:rPr dirty="0" sz="1800" spc="-9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02333F"/>
                </a:solidFill>
                <a:latin typeface="Tahoma"/>
                <a:cs typeface="Tahoma"/>
              </a:rPr>
              <a:t>scripts.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pc="60"/>
              <a:t>Configura</a:t>
            </a:r>
            <a:r>
              <a:rPr dirty="0" spc="-90"/>
              <a:t> </a:t>
            </a:r>
            <a:r>
              <a:rPr dirty="0" spc="80"/>
              <a:t>una</a:t>
            </a:r>
            <a:r>
              <a:rPr dirty="0" spc="-90"/>
              <a:t> </a:t>
            </a:r>
            <a:r>
              <a:rPr dirty="0" spc="-5"/>
              <a:t>vez,</a:t>
            </a:r>
            <a:r>
              <a:rPr dirty="0" spc="-80"/>
              <a:t> </a:t>
            </a:r>
            <a:r>
              <a:rPr dirty="0" spc="35"/>
              <a:t>ejecuta</a:t>
            </a:r>
            <a:r>
              <a:rPr dirty="0" spc="-90"/>
              <a:t> </a:t>
            </a:r>
            <a:r>
              <a:rPr dirty="0" spc="60"/>
              <a:t>cualquier</a:t>
            </a:r>
            <a:r>
              <a:rPr dirty="0" spc="-90"/>
              <a:t> </a:t>
            </a:r>
            <a:r>
              <a:rPr dirty="0" spc="60"/>
              <a:t>cosa</a:t>
            </a:r>
          </a:p>
          <a:p>
            <a:pPr marL="12700" marR="206375">
              <a:lnSpc>
                <a:spcPct val="113399"/>
              </a:lnSpc>
              <a:spcBef>
                <a:spcPts val="560"/>
              </a:spcBef>
              <a:buChar char="-"/>
              <a:tabLst>
                <a:tab pos="144780" algn="l"/>
              </a:tabLst>
            </a:pPr>
            <a:r>
              <a:rPr dirty="0" u="none" sz="1800" spc="10"/>
              <a:t>Elimina</a:t>
            </a:r>
            <a:r>
              <a:rPr dirty="0" u="none" sz="1800" spc="-90"/>
              <a:t> </a:t>
            </a:r>
            <a:r>
              <a:rPr dirty="0" u="none" sz="1800" spc="20"/>
              <a:t>inconsistencias</a:t>
            </a:r>
            <a:r>
              <a:rPr dirty="0" u="none" sz="1800" spc="-85"/>
              <a:t> </a:t>
            </a:r>
            <a:r>
              <a:rPr dirty="0" u="none" sz="1800" spc="30"/>
              <a:t>entre</a:t>
            </a:r>
            <a:r>
              <a:rPr dirty="0" u="none" sz="1800" spc="-95"/>
              <a:t> </a:t>
            </a:r>
            <a:r>
              <a:rPr dirty="0" u="none" sz="1800" spc="30"/>
              <a:t>los</a:t>
            </a:r>
            <a:r>
              <a:rPr dirty="0" u="none" sz="1800" spc="-85"/>
              <a:t> </a:t>
            </a:r>
            <a:r>
              <a:rPr dirty="0" u="none" sz="1800" spc="40"/>
              <a:t>entornos </a:t>
            </a:r>
            <a:r>
              <a:rPr dirty="0" u="none" sz="1800" spc="-545"/>
              <a:t> </a:t>
            </a:r>
            <a:r>
              <a:rPr dirty="0" u="none" sz="1800" spc="70"/>
              <a:t>d</a:t>
            </a:r>
            <a:r>
              <a:rPr dirty="0" u="none" sz="1800" spc="40"/>
              <a:t>e</a:t>
            </a:r>
            <a:r>
              <a:rPr dirty="0" u="none" sz="1800" spc="-105"/>
              <a:t> </a:t>
            </a:r>
            <a:r>
              <a:rPr dirty="0" u="none" sz="1800" spc="70"/>
              <a:t>d</a:t>
            </a:r>
            <a:r>
              <a:rPr dirty="0" u="none" sz="1800" spc="30"/>
              <a:t>e</a:t>
            </a:r>
            <a:r>
              <a:rPr dirty="0" u="none" sz="1800" spc="35"/>
              <a:t>s</a:t>
            </a:r>
            <a:r>
              <a:rPr dirty="0" u="none" sz="1800"/>
              <a:t>a</a:t>
            </a:r>
            <a:r>
              <a:rPr dirty="0" u="none" sz="1800" spc="35"/>
              <a:t>r</a:t>
            </a:r>
            <a:r>
              <a:rPr dirty="0" u="none" sz="1800" spc="45"/>
              <a:t>r</a:t>
            </a:r>
            <a:r>
              <a:rPr dirty="0" u="none" sz="1800" spc="80"/>
              <a:t>o</a:t>
            </a:r>
            <a:r>
              <a:rPr dirty="0" u="none" sz="1800" spc="-15"/>
              <a:t>l</a:t>
            </a:r>
            <a:r>
              <a:rPr dirty="0" u="none" sz="1800" spc="-5"/>
              <a:t>l</a:t>
            </a:r>
            <a:r>
              <a:rPr dirty="0" u="none" sz="1800" spc="75"/>
              <a:t>o</a:t>
            </a:r>
            <a:r>
              <a:rPr dirty="0" u="none" sz="1800" spc="-160"/>
              <a:t>,</a:t>
            </a:r>
            <a:r>
              <a:rPr dirty="0" u="none" sz="1800" spc="-105"/>
              <a:t> </a:t>
            </a:r>
            <a:r>
              <a:rPr dirty="0" u="none" sz="1800" spc="-5"/>
              <a:t>t</a:t>
            </a:r>
            <a:r>
              <a:rPr dirty="0" u="none" sz="1800" spc="40"/>
              <a:t>e</a:t>
            </a:r>
            <a:r>
              <a:rPr dirty="0" u="none" sz="1800" spc="25"/>
              <a:t>s</a:t>
            </a:r>
            <a:r>
              <a:rPr dirty="0" u="none" sz="1800" spc="5"/>
              <a:t>t</a:t>
            </a:r>
            <a:r>
              <a:rPr dirty="0" u="none" sz="1800" spc="-15"/>
              <a:t>i</a:t>
            </a:r>
            <a:r>
              <a:rPr dirty="0" u="none" sz="1800" spc="-5"/>
              <a:t>n</a:t>
            </a:r>
            <a:r>
              <a:rPr dirty="0" u="none" sz="1800"/>
              <a:t>g</a:t>
            </a:r>
            <a:r>
              <a:rPr dirty="0" u="none" sz="1800" spc="-105"/>
              <a:t> </a:t>
            </a:r>
            <a:r>
              <a:rPr dirty="0" u="none" sz="1800" spc="-75"/>
              <a:t>y</a:t>
            </a:r>
            <a:r>
              <a:rPr dirty="0" u="none" sz="1800" spc="-95"/>
              <a:t> </a:t>
            </a:r>
            <a:r>
              <a:rPr dirty="0" u="none" sz="1800" spc="70"/>
              <a:t>p</a:t>
            </a:r>
            <a:r>
              <a:rPr dirty="0" u="none" sz="1800" spc="35"/>
              <a:t>r</a:t>
            </a:r>
            <a:r>
              <a:rPr dirty="0" u="none" sz="1800" spc="75"/>
              <a:t>o</a:t>
            </a:r>
            <a:r>
              <a:rPr dirty="0" u="none" sz="1800" spc="70"/>
              <a:t>d</a:t>
            </a:r>
            <a:r>
              <a:rPr dirty="0" u="none" sz="1800" spc="40"/>
              <a:t>u</a:t>
            </a:r>
            <a:r>
              <a:rPr dirty="0" u="none" sz="1800" spc="20"/>
              <a:t>c</a:t>
            </a:r>
            <a:r>
              <a:rPr dirty="0" u="none" sz="1800" spc="10"/>
              <a:t>c</a:t>
            </a:r>
            <a:r>
              <a:rPr dirty="0" u="none" sz="1800" spc="-15"/>
              <a:t>i</a:t>
            </a:r>
            <a:r>
              <a:rPr dirty="0" u="none" sz="1800" spc="75"/>
              <a:t>ó</a:t>
            </a:r>
            <a:r>
              <a:rPr dirty="0" u="none" sz="1800" spc="-35"/>
              <a:t>n.</a:t>
            </a:r>
            <a:endParaRPr sz="1800"/>
          </a:p>
          <a:p>
            <a:pPr marL="12700" marR="5080">
              <a:lnSpc>
                <a:spcPct val="113399"/>
              </a:lnSpc>
              <a:spcBef>
                <a:spcPts val="560"/>
              </a:spcBef>
              <a:buChar char="-"/>
              <a:tabLst>
                <a:tab pos="144780" algn="l"/>
              </a:tabLst>
            </a:pPr>
            <a:r>
              <a:rPr dirty="0" u="none" sz="1800" spc="35"/>
              <a:t>Mejora</a:t>
            </a:r>
            <a:r>
              <a:rPr dirty="0" u="none" sz="1800" spc="-120"/>
              <a:t> </a:t>
            </a:r>
            <a:r>
              <a:rPr dirty="0" u="none" sz="1800" spc="5"/>
              <a:t>significante</a:t>
            </a:r>
            <a:r>
              <a:rPr dirty="0" u="none" sz="1800" spc="-105"/>
              <a:t> </a:t>
            </a:r>
            <a:r>
              <a:rPr dirty="0" u="none" sz="1800" spc="50"/>
              <a:t>de</a:t>
            </a:r>
            <a:r>
              <a:rPr dirty="0" u="none" sz="1800" spc="-105"/>
              <a:t> </a:t>
            </a:r>
            <a:r>
              <a:rPr dirty="0" u="none" sz="1800" spc="15"/>
              <a:t>fiabilidad</a:t>
            </a:r>
            <a:r>
              <a:rPr dirty="0" u="none" sz="1800" spc="-114"/>
              <a:t> </a:t>
            </a:r>
            <a:r>
              <a:rPr dirty="0" u="none" sz="1800" spc="45"/>
              <a:t>en</a:t>
            </a:r>
            <a:r>
              <a:rPr dirty="0" u="none" sz="1800" spc="-114"/>
              <a:t> </a:t>
            </a:r>
            <a:r>
              <a:rPr dirty="0" u="none" sz="1800" spc="25"/>
              <a:t>sistemas </a:t>
            </a:r>
            <a:r>
              <a:rPr dirty="0" u="none" sz="1800" spc="-550"/>
              <a:t> </a:t>
            </a:r>
            <a:r>
              <a:rPr dirty="0" u="none" sz="1800" spc="55"/>
              <a:t>de</a:t>
            </a:r>
            <a:r>
              <a:rPr dirty="0" u="none" sz="1800" spc="-110"/>
              <a:t> </a:t>
            </a:r>
            <a:r>
              <a:rPr dirty="0" u="none" sz="1800" spc="15"/>
              <a:t>integración</a:t>
            </a:r>
            <a:r>
              <a:rPr dirty="0" u="none" sz="1800" spc="-100"/>
              <a:t> </a:t>
            </a:r>
            <a:r>
              <a:rPr dirty="0" u="none" sz="1800" spc="10"/>
              <a:t>continua.</a:t>
            </a:r>
            <a:endParaRPr sz="1800"/>
          </a:p>
          <a:p>
            <a:pPr marL="12700" marR="158115">
              <a:lnSpc>
                <a:spcPct val="113399"/>
              </a:lnSpc>
              <a:spcBef>
                <a:spcPts val="575"/>
              </a:spcBef>
              <a:buChar char="-"/>
              <a:tabLst>
                <a:tab pos="144780" algn="l"/>
              </a:tabLst>
            </a:pPr>
            <a:r>
              <a:rPr dirty="0" u="none" sz="1800" spc="45"/>
              <a:t>Debido </a:t>
            </a:r>
            <a:r>
              <a:rPr dirty="0" u="none" sz="1800" spc="5"/>
              <a:t>a </a:t>
            </a:r>
            <a:r>
              <a:rPr dirty="0" u="none" sz="1800" spc="55"/>
              <a:t>que </a:t>
            </a:r>
            <a:r>
              <a:rPr dirty="0" u="none" sz="1800" spc="30"/>
              <a:t>los </a:t>
            </a:r>
            <a:r>
              <a:rPr dirty="0" u="none" sz="1800" spc="40"/>
              <a:t>contenedores </a:t>
            </a:r>
            <a:r>
              <a:rPr dirty="0" u="none" sz="1800" spc="55"/>
              <a:t>son </a:t>
            </a:r>
            <a:r>
              <a:rPr dirty="0" u="none" sz="1800" spc="15"/>
              <a:t>tan </a:t>
            </a:r>
            <a:r>
              <a:rPr dirty="0" u="none" sz="1800" spc="20"/>
              <a:t> </a:t>
            </a:r>
            <a:r>
              <a:rPr dirty="0" u="none" sz="1800" spc="15"/>
              <a:t>ligeros existe </a:t>
            </a:r>
            <a:r>
              <a:rPr dirty="0" u="none" sz="1800" spc="30"/>
              <a:t>una </a:t>
            </a:r>
            <a:r>
              <a:rPr dirty="0" u="none" sz="1800" spc="10"/>
              <a:t>gran </a:t>
            </a:r>
            <a:r>
              <a:rPr dirty="0" u="none" sz="1800" spc="20"/>
              <a:t>mejora </a:t>
            </a:r>
            <a:r>
              <a:rPr dirty="0" u="none" sz="1800" spc="55"/>
              <a:t>de </a:t>
            </a:r>
            <a:r>
              <a:rPr dirty="0" u="none" sz="1800" spc="10"/>
              <a:t>costos, </a:t>
            </a:r>
            <a:r>
              <a:rPr dirty="0" u="none" sz="1800" spc="15"/>
              <a:t> </a:t>
            </a:r>
            <a:r>
              <a:rPr dirty="0" u="none" sz="1800" spc="30"/>
              <a:t>r</a:t>
            </a:r>
            <a:r>
              <a:rPr dirty="0" u="none" sz="1800" spc="40"/>
              <a:t>e</a:t>
            </a:r>
            <a:r>
              <a:rPr dirty="0" u="none" sz="1800" spc="40"/>
              <a:t>n</a:t>
            </a:r>
            <a:r>
              <a:rPr dirty="0" u="none" sz="1800" spc="70"/>
              <a:t>d</a:t>
            </a:r>
            <a:r>
              <a:rPr dirty="0" u="none" sz="1800" spc="-5"/>
              <a:t>i</a:t>
            </a:r>
            <a:r>
              <a:rPr dirty="0" u="none" sz="1800" spc="50"/>
              <a:t>m</a:t>
            </a:r>
            <a:r>
              <a:rPr dirty="0" u="none" sz="1800" spc="5"/>
              <a:t>i</a:t>
            </a:r>
            <a:r>
              <a:rPr dirty="0" u="none" sz="1800" spc="40"/>
              <a:t>e</a:t>
            </a:r>
            <a:r>
              <a:rPr dirty="0" u="none" sz="1800" spc="40"/>
              <a:t>n</a:t>
            </a:r>
            <a:r>
              <a:rPr dirty="0" u="none" sz="1800" spc="-5"/>
              <a:t>t</a:t>
            </a:r>
            <a:r>
              <a:rPr dirty="0" u="none" sz="1800" spc="75"/>
              <a:t>o</a:t>
            </a:r>
            <a:r>
              <a:rPr dirty="0" u="none" sz="1800" spc="-160"/>
              <a:t>,</a:t>
            </a:r>
            <a:r>
              <a:rPr dirty="0" u="none" sz="1800" spc="-105"/>
              <a:t> </a:t>
            </a:r>
            <a:r>
              <a:rPr dirty="0" u="none" sz="1800" spc="-5"/>
              <a:t>i</a:t>
            </a:r>
            <a:r>
              <a:rPr dirty="0" u="none" sz="1800" spc="65"/>
              <a:t>m</a:t>
            </a:r>
            <a:r>
              <a:rPr dirty="0" u="none" sz="1800" spc="70"/>
              <a:t>p</a:t>
            </a:r>
            <a:r>
              <a:rPr dirty="0" u="none" sz="1800" spc="-5"/>
              <a:t>l</a:t>
            </a:r>
            <a:r>
              <a:rPr dirty="0" u="none" sz="1800" spc="30"/>
              <a:t>e</a:t>
            </a:r>
            <a:r>
              <a:rPr dirty="0" u="none" sz="1800" spc="65"/>
              <a:t>m</a:t>
            </a:r>
            <a:r>
              <a:rPr dirty="0" u="none" sz="1800" spc="35"/>
              <a:t>e</a:t>
            </a:r>
            <a:r>
              <a:rPr dirty="0" u="none" sz="1800" spc="20"/>
              <a:t>nt</a:t>
            </a:r>
            <a:r>
              <a:rPr dirty="0" u="none" sz="1800" spc="-10"/>
              <a:t>a</a:t>
            </a:r>
            <a:r>
              <a:rPr dirty="0" u="none" sz="1800" spc="20"/>
              <a:t>c</a:t>
            </a:r>
            <a:r>
              <a:rPr dirty="0" u="none" sz="1800" spc="-5"/>
              <a:t>i</a:t>
            </a:r>
            <a:r>
              <a:rPr dirty="0" u="none" sz="1800" spc="65"/>
              <a:t>ó</a:t>
            </a:r>
            <a:r>
              <a:rPr dirty="0" u="none" sz="1800" spc="55"/>
              <a:t>n</a:t>
            </a:r>
            <a:r>
              <a:rPr dirty="0" u="none" sz="1800" spc="-100"/>
              <a:t> </a:t>
            </a:r>
            <a:r>
              <a:rPr dirty="0" u="none" sz="1800" spc="-75"/>
              <a:t>y</a:t>
            </a:r>
            <a:r>
              <a:rPr dirty="0" u="none" sz="1800" spc="-100"/>
              <a:t> </a:t>
            </a:r>
            <a:r>
              <a:rPr dirty="0" u="none" sz="1800" spc="70"/>
              <a:t>p</a:t>
            </a:r>
            <a:r>
              <a:rPr dirty="0" u="none" sz="1800" spc="65"/>
              <a:t>o</a:t>
            </a:r>
            <a:r>
              <a:rPr dirty="0" u="none" sz="1800" spc="20"/>
              <a:t>rt</a:t>
            </a:r>
            <a:r>
              <a:rPr dirty="0" u="none" sz="1800"/>
              <a:t>a</a:t>
            </a:r>
            <a:r>
              <a:rPr dirty="0" u="none" sz="1800" spc="70"/>
              <a:t>b</a:t>
            </a:r>
            <a:r>
              <a:rPr dirty="0" u="none" sz="1800" spc="-5"/>
              <a:t>i</a:t>
            </a:r>
            <a:r>
              <a:rPr dirty="0" u="none" sz="1800" spc="-15"/>
              <a:t>l</a:t>
            </a:r>
            <a:r>
              <a:rPr dirty="0" u="none" sz="1800" spc="-5"/>
              <a:t>i</a:t>
            </a:r>
            <a:r>
              <a:rPr dirty="0" u="none" sz="1800" spc="70"/>
              <a:t>d</a:t>
            </a:r>
            <a:r>
              <a:rPr dirty="0" u="none" sz="1800"/>
              <a:t>a</a:t>
            </a:r>
            <a:r>
              <a:rPr dirty="0" u="none" sz="1800" spc="50"/>
              <a:t>d  </a:t>
            </a:r>
            <a:r>
              <a:rPr dirty="0" u="none" sz="1800" spc="35"/>
              <a:t>respecto</a:t>
            </a:r>
            <a:r>
              <a:rPr dirty="0" u="none" sz="1800" spc="-100"/>
              <a:t> </a:t>
            </a:r>
            <a:r>
              <a:rPr dirty="0" u="none" sz="1800" spc="5"/>
              <a:t>a</a:t>
            </a:r>
            <a:r>
              <a:rPr dirty="0" u="none" sz="1800" spc="-110"/>
              <a:t> </a:t>
            </a:r>
            <a:r>
              <a:rPr dirty="0" u="none" sz="1800" spc="10"/>
              <a:t>VMs.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8809"/>
            <a:ext cx="10078720" cy="6281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" y="5835650"/>
            <a:ext cx="4348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>
                <a:solidFill>
                  <a:srgbClr val="FFFFFF"/>
                </a:solidFill>
              </a:rPr>
              <a:t>¿</a:t>
            </a:r>
            <a:r>
              <a:rPr dirty="0" spc="-240">
                <a:solidFill>
                  <a:srgbClr val="FFFFFF"/>
                </a:solidFill>
              </a:rPr>
              <a:t>PR</a:t>
            </a:r>
            <a:r>
              <a:rPr dirty="0" spc="-200">
                <a:solidFill>
                  <a:srgbClr val="FFFFFF"/>
                </a:solidFill>
              </a:rPr>
              <a:t>E</a:t>
            </a:r>
            <a:r>
              <a:rPr dirty="0" spc="114">
                <a:solidFill>
                  <a:srgbClr val="FFFFFF"/>
                </a:solidFill>
              </a:rPr>
              <a:t>GU</a:t>
            </a:r>
            <a:r>
              <a:rPr dirty="0" spc="125">
                <a:solidFill>
                  <a:srgbClr val="FFFFFF"/>
                </a:solidFill>
              </a:rPr>
              <a:t>N</a:t>
            </a:r>
            <a:r>
              <a:rPr dirty="0" spc="40">
                <a:solidFill>
                  <a:srgbClr val="FFFFFF"/>
                </a:solidFill>
              </a:rPr>
              <a:t>T</a:t>
            </a:r>
            <a:r>
              <a:rPr dirty="0" spc="40">
                <a:solidFill>
                  <a:srgbClr val="FFFFFF"/>
                </a:solidFill>
              </a:rPr>
              <a:t>A</a:t>
            </a:r>
            <a:r>
              <a:rPr dirty="0" spc="-270">
                <a:solidFill>
                  <a:srgbClr val="FFFFFF"/>
                </a:solidFill>
              </a:rPr>
              <a:t>S</a:t>
            </a:r>
            <a:r>
              <a:rPr dirty="0" spc="-300">
                <a:solidFill>
                  <a:srgbClr val="FFFFFF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P</a:t>
            </a:r>
            <a:r>
              <a:rPr dirty="0" spc="-25"/>
              <a:t>R</a:t>
            </a:r>
            <a:r>
              <a:rPr dirty="0" spc="-30"/>
              <a:t>A</a:t>
            </a:r>
            <a:r>
              <a:rPr dirty="0" spc="-90"/>
              <a:t>C</a:t>
            </a:r>
            <a:r>
              <a:rPr dirty="0" spc="-270"/>
              <a:t>TI</a:t>
            </a:r>
            <a:r>
              <a:rPr dirty="0" spc="-320"/>
              <a:t>C</a:t>
            </a:r>
            <a:r>
              <a:rPr dirty="0" spc="-3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4540" y="3021329"/>
            <a:ext cx="301815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210" b="1">
                <a:solidFill>
                  <a:srgbClr val="02333F"/>
                </a:solidFill>
                <a:latin typeface="Tahoma"/>
                <a:cs typeface="Tahoma"/>
              </a:rPr>
              <a:t>T</a:t>
            </a:r>
            <a:r>
              <a:rPr dirty="0" sz="9600" spc="-415" b="1">
                <a:solidFill>
                  <a:srgbClr val="02333F"/>
                </a:solidFill>
                <a:latin typeface="Tahoma"/>
                <a:cs typeface="Tahoma"/>
              </a:rPr>
              <a:t>IME</a:t>
            </a:r>
            <a:endParaRPr sz="9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1295400"/>
            <a:ext cx="2589530" cy="5027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375983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 b="0">
                <a:latin typeface="Tahoma"/>
                <a:cs typeface="Tahoma"/>
              </a:rPr>
              <a:t>W</a:t>
            </a:r>
            <a:r>
              <a:rPr dirty="0" sz="2600" spc="-15" b="0">
                <a:latin typeface="Tahoma"/>
                <a:cs typeface="Tahoma"/>
              </a:rPr>
              <a:t>H</a:t>
            </a:r>
            <a:r>
              <a:rPr dirty="0" sz="2600" spc="-5" b="0">
                <a:latin typeface="Tahoma"/>
                <a:cs typeface="Tahoma"/>
              </a:rPr>
              <a:t>Y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145" b="0">
                <a:latin typeface="Tahoma"/>
                <a:cs typeface="Tahoma"/>
              </a:rPr>
              <a:t>¿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65" b="0">
                <a:latin typeface="Tahoma"/>
                <a:cs typeface="Tahoma"/>
              </a:rPr>
              <a:t>UÁ</a:t>
            </a:r>
            <a:r>
              <a:rPr dirty="0" sz="2600" spc="55" b="0">
                <a:latin typeface="Tahoma"/>
                <a:cs typeface="Tahoma"/>
              </a:rPr>
              <a:t>L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40" b="0">
                <a:latin typeface="Tahoma"/>
                <a:cs typeface="Tahoma"/>
              </a:rPr>
              <a:t>L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55" b="0">
                <a:latin typeface="Tahoma"/>
                <a:cs typeface="Tahoma"/>
              </a:rPr>
              <a:t>TO?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0259"/>
            <a:ext cx="10045700" cy="629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375983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 b="0">
                <a:latin typeface="Tahoma"/>
                <a:cs typeface="Tahoma"/>
              </a:rPr>
              <a:t>W</a:t>
            </a:r>
            <a:r>
              <a:rPr dirty="0" sz="2600" spc="-15" b="0">
                <a:latin typeface="Tahoma"/>
                <a:cs typeface="Tahoma"/>
              </a:rPr>
              <a:t>H</a:t>
            </a:r>
            <a:r>
              <a:rPr dirty="0" sz="2600" spc="-5" b="0">
                <a:latin typeface="Tahoma"/>
                <a:cs typeface="Tahoma"/>
              </a:rPr>
              <a:t>Y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-145" b="0">
                <a:latin typeface="Tahoma"/>
                <a:cs typeface="Tahoma"/>
              </a:rPr>
              <a:t>¿</a:t>
            </a:r>
            <a:r>
              <a:rPr dirty="0" sz="2600" spc="50" b="0">
                <a:latin typeface="Tahoma"/>
                <a:cs typeface="Tahoma"/>
              </a:rPr>
              <a:t>C</a:t>
            </a:r>
            <a:r>
              <a:rPr dirty="0" sz="2600" spc="65" b="0">
                <a:latin typeface="Tahoma"/>
                <a:cs typeface="Tahoma"/>
              </a:rPr>
              <a:t>UÁ</a:t>
            </a:r>
            <a:r>
              <a:rPr dirty="0" sz="2600" spc="55" b="0">
                <a:latin typeface="Tahoma"/>
                <a:cs typeface="Tahoma"/>
              </a:rPr>
              <a:t>L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40" b="0">
                <a:latin typeface="Tahoma"/>
                <a:cs typeface="Tahoma"/>
              </a:rPr>
              <a:t>L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70" b="0">
                <a:latin typeface="Tahoma"/>
                <a:cs typeface="Tahoma"/>
              </a:rPr>
              <a:t>R</a:t>
            </a:r>
            <a:r>
              <a:rPr dirty="0" sz="2600" spc="-25" b="0">
                <a:latin typeface="Tahoma"/>
                <a:cs typeface="Tahoma"/>
              </a:rPr>
              <a:t>E</a:t>
            </a:r>
            <a:r>
              <a:rPr dirty="0" sz="2600" spc="-55" b="0">
                <a:latin typeface="Tahoma"/>
                <a:cs typeface="Tahoma"/>
              </a:rPr>
              <a:t>TO?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0259"/>
            <a:ext cx="10045700" cy="629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297053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 b="0">
                <a:latin typeface="Tahoma"/>
                <a:cs typeface="Tahoma"/>
              </a:rPr>
              <a:t>W</a:t>
            </a:r>
            <a:r>
              <a:rPr dirty="0" sz="2600" spc="-15" b="0">
                <a:latin typeface="Tahoma"/>
                <a:cs typeface="Tahoma"/>
              </a:rPr>
              <a:t>H</a:t>
            </a:r>
            <a:r>
              <a:rPr dirty="0" sz="2600" spc="-5" b="0">
                <a:latin typeface="Tahoma"/>
                <a:cs typeface="Tahoma"/>
              </a:rPr>
              <a:t>Y</a:t>
            </a:r>
            <a:r>
              <a:rPr dirty="0" sz="2600" spc="-305" b="0">
                <a:latin typeface="Tahoma"/>
                <a:cs typeface="Tahoma"/>
              </a:rPr>
              <a:t>: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2600" spc="35" b="0">
                <a:latin typeface="Tahoma"/>
                <a:cs typeface="Tahoma"/>
              </a:rPr>
              <a:t>L</a:t>
            </a:r>
            <a:r>
              <a:rPr dirty="0" sz="2600" b="0">
                <a:latin typeface="Tahoma"/>
                <a:cs typeface="Tahoma"/>
              </a:rPr>
              <a:t>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-35" b="0">
                <a:latin typeface="Tahoma"/>
                <a:cs typeface="Tahoma"/>
              </a:rPr>
              <a:t>S</a:t>
            </a:r>
            <a:r>
              <a:rPr dirty="0" sz="2600" spc="85" b="0">
                <a:latin typeface="Tahoma"/>
                <a:cs typeface="Tahoma"/>
              </a:rPr>
              <a:t>OL</a:t>
            </a:r>
            <a:r>
              <a:rPr dirty="0" sz="2600" spc="105" b="0">
                <a:latin typeface="Tahoma"/>
                <a:cs typeface="Tahoma"/>
              </a:rPr>
              <a:t>U</a:t>
            </a:r>
            <a:r>
              <a:rPr dirty="0" sz="2600" spc="100" b="0">
                <a:latin typeface="Tahoma"/>
                <a:cs typeface="Tahoma"/>
              </a:rPr>
              <a:t>C</a:t>
            </a:r>
            <a:r>
              <a:rPr dirty="0" sz="2600" spc="-315" b="0">
                <a:latin typeface="Tahoma"/>
                <a:cs typeface="Tahoma"/>
              </a:rPr>
              <a:t>I</a:t>
            </a:r>
            <a:r>
              <a:rPr dirty="0" sz="2600" spc="155" b="0">
                <a:latin typeface="Tahoma"/>
                <a:cs typeface="Tahoma"/>
              </a:rPr>
              <a:t>Ó</a:t>
            </a:r>
            <a:r>
              <a:rPr dirty="0" sz="2600" spc="135" b="0">
                <a:latin typeface="Tahoma"/>
                <a:cs typeface="Tahoma"/>
              </a:rPr>
              <a:t>N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0259"/>
            <a:ext cx="10059670" cy="629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366458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55" b="0">
                <a:latin typeface="Tahoma"/>
                <a:cs typeface="Tahoma"/>
              </a:rPr>
              <a:t> </a:t>
            </a:r>
            <a:r>
              <a:rPr dirty="0" sz="2600" spc="85" b="0">
                <a:latin typeface="Tahoma"/>
                <a:cs typeface="Tahoma"/>
              </a:rPr>
              <a:t>¿CÓMO</a:t>
            </a:r>
            <a:r>
              <a:rPr dirty="0" sz="2600" spc="-160" b="0">
                <a:latin typeface="Tahoma"/>
                <a:cs typeface="Tahoma"/>
              </a:rPr>
              <a:t> </a:t>
            </a:r>
            <a:r>
              <a:rPr dirty="0" sz="2600" spc="90" b="0">
                <a:latin typeface="Tahoma"/>
                <a:cs typeface="Tahoma"/>
              </a:rPr>
              <a:t>LO</a:t>
            </a:r>
            <a:r>
              <a:rPr dirty="0" sz="2600" spc="-150" b="0">
                <a:latin typeface="Tahoma"/>
                <a:cs typeface="Tahoma"/>
              </a:rPr>
              <a:t> </a:t>
            </a:r>
            <a:r>
              <a:rPr dirty="0" sz="2600" spc="-5" b="0">
                <a:latin typeface="Tahoma"/>
                <a:cs typeface="Tahoma"/>
              </a:rPr>
              <a:t>HACE?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9389" y="1865629"/>
            <a:ext cx="4601210" cy="38290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676592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ARQUITECTURA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40" b="0">
                <a:latin typeface="Tahoma"/>
                <a:cs typeface="Tahoma"/>
              </a:rPr>
              <a:t>MÁQUINAS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55" b="0">
                <a:latin typeface="Tahoma"/>
                <a:cs typeface="Tahoma"/>
              </a:rPr>
              <a:t>VIRTUALES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740" y="2303779"/>
            <a:ext cx="3065780" cy="3600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2069" y="6165850"/>
            <a:ext cx="7431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http://www.felixcarmona.com/systems/understanding-linux-containers-64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422909"/>
            <a:ext cx="676592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25" b="0">
                <a:latin typeface="Tahoma"/>
                <a:cs typeface="Tahoma"/>
              </a:rPr>
              <a:t>ARQUITECTURA</a:t>
            </a:r>
            <a:r>
              <a:rPr dirty="0" sz="2600" spc="-145" b="0">
                <a:latin typeface="Tahoma"/>
                <a:cs typeface="Tahoma"/>
              </a:rPr>
              <a:t> </a:t>
            </a:r>
            <a:r>
              <a:rPr dirty="0" sz="2600" spc="40" b="0">
                <a:latin typeface="Tahoma"/>
                <a:cs typeface="Tahoma"/>
              </a:rPr>
              <a:t>MÁQUINAS</a:t>
            </a:r>
            <a:r>
              <a:rPr dirty="0" sz="2600" spc="-140" b="0">
                <a:latin typeface="Tahoma"/>
                <a:cs typeface="Tahoma"/>
              </a:rPr>
              <a:t> </a:t>
            </a:r>
            <a:r>
              <a:rPr dirty="0" sz="2600" spc="-55" b="0">
                <a:latin typeface="Tahoma"/>
                <a:cs typeface="Tahoma"/>
              </a:rPr>
              <a:t>VIRTUALES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470" y="2303779"/>
            <a:ext cx="3067050" cy="3600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2069" y="6167120"/>
            <a:ext cx="7431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http://www.felixcarmona.com/systems/understanding-linux-containers-64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4558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65" b="0">
                <a:latin typeface="Tahoma"/>
                <a:cs typeface="Tahoma"/>
              </a:rPr>
              <a:t> </a:t>
            </a:r>
            <a:r>
              <a:rPr dirty="0" sz="2600" spc="-35" b="0">
                <a:latin typeface="Tahoma"/>
                <a:cs typeface="Tahoma"/>
              </a:rPr>
              <a:t>ARCHITECTURA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3600" spc="-240" b="0">
                <a:latin typeface="Trebuchet MS"/>
                <a:cs typeface="Trebuchet MS"/>
              </a:rPr>
              <a:t>docker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6620" y="3274059"/>
            <a:ext cx="3209289" cy="2597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2069" y="6167120"/>
            <a:ext cx="7431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http://www.felixcarmona.com/systems/understanding-linux-containers-64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" y="289559"/>
            <a:ext cx="4558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0">
                <a:latin typeface="Tahoma"/>
                <a:cs typeface="Tahoma"/>
              </a:rPr>
              <a:t>HOW:</a:t>
            </a:r>
            <a:r>
              <a:rPr dirty="0" sz="2600" spc="-165" b="0">
                <a:latin typeface="Tahoma"/>
                <a:cs typeface="Tahoma"/>
              </a:rPr>
              <a:t> </a:t>
            </a:r>
            <a:r>
              <a:rPr dirty="0" sz="2600" spc="-35" b="0">
                <a:latin typeface="Tahoma"/>
                <a:cs typeface="Tahoma"/>
              </a:rPr>
              <a:t>ARCHITECTURA</a:t>
            </a:r>
            <a:r>
              <a:rPr dirty="0" sz="2600" spc="-135" b="0">
                <a:latin typeface="Tahoma"/>
                <a:cs typeface="Tahoma"/>
              </a:rPr>
              <a:t> </a:t>
            </a:r>
            <a:r>
              <a:rPr dirty="0" sz="3600" spc="-240" b="0">
                <a:latin typeface="Trebuchet MS"/>
                <a:cs typeface="Trebuchet MS"/>
              </a:rPr>
              <a:t>docker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6620" y="3274059"/>
            <a:ext cx="3209289" cy="2597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2069" y="6167120"/>
            <a:ext cx="74314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2333F"/>
                </a:solidFill>
                <a:latin typeface="Tahoma"/>
                <a:cs typeface="Tahoma"/>
              </a:rPr>
              <a:t>Fuente:</a:t>
            </a:r>
            <a:r>
              <a:rPr dirty="0" sz="1600" spc="5">
                <a:solidFill>
                  <a:srgbClr val="02333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2333F"/>
                </a:solidFill>
                <a:latin typeface="Tahoma"/>
                <a:cs typeface="Tahoma"/>
                <a:hlinkClick r:id="rId3"/>
              </a:rPr>
              <a:t>http://www.felixcarmona.com/systems/understanding-linux-containers-64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145"/>
              <a:t>d</a:t>
            </a:r>
            <a:r>
              <a:rPr dirty="0" spc="-85"/>
              <a:t>oc</a:t>
            </a:r>
            <a:r>
              <a:rPr dirty="0" spc="-819"/>
              <a:t>k</a:t>
            </a:r>
            <a:r>
              <a:rPr dirty="0" spc="-225"/>
              <a:t>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233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Ochando</dc:creator>
  <dcterms:created xsi:type="dcterms:W3CDTF">2022-07-21T20:11:13Z</dcterms:created>
  <dcterms:modified xsi:type="dcterms:W3CDTF">2022-07-21T20:11:13Z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2015-05-14T00:00:00Z</vt:filetime>
  </property>
  <property fmtid="{D5CDD505-2E9C-101B-9397-08002B2CF9AE}" pid="3" name="Creator">
    <vt:lpwstr>Impress</vt:lpwstr>
  </property>
  <property fmtid="{D5CDD505-2E9C-101B-9397-08002B2CF9AE}" pid="4" name="LastSaved">
    <vt:filetime>2015-05-14T00:00:00Z</vt:filetime>
  </property>
</Properties>
</file>