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006FC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006FC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006FC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019" y="5041888"/>
            <a:ext cx="5700853" cy="13477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12109" y="5300248"/>
            <a:ext cx="1521518" cy="12710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0844" y="3541903"/>
            <a:ext cx="1037031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006FC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2449"/>
            <a:ext cx="572325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7.jpg"/><Relationship Id="rId5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541903"/>
            <a:ext cx="6731634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0">
                <a:solidFill>
                  <a:srgbClr val="006FC0"/>
                </a:solidFill>
                <a:latin typeface="Calibri Light"/>
                <a:cs typeface="Calibri Light"/>
              </a:rPr>
              <a:t>Introducción</a:t>
            </a:r>
            <a:r>
              <a:rPr dirty="0" sz="6000" spc="-15">
                <a:solidFill>
                  <a:srgbClr val="006FC0"/>
                </a:solidFill>
                <a:latin typeface="Calibri Light"/>
                <a:cs typeface="Calibri Light"/>
              </a:rPr>
              <a:t> </a:t>
            </a:r>
            <a:r>
              <a:rPr dirty="0" sz="6000">
                <a:solidFill>
                  <a:srgbClr val="006FC0"/>
                </a:solidFill>
                <a:latin typeface="Calibri Light"/>
                <a:cs typeface="Calibri Light"/>
              </a:rPr>
              <a:t>a</a:t>
            </a:r>
            <a:r>
              <a:rPr dirty="0" sz="6000" spc="-40">
                <a:solidFill>
                  <a:srgbClr val="006FC0"/>
                </a:solidFill>
                <a:latin typeface="Calibri Light"/>
                <a:cs typeface="Calibri Light"/>
              </a:rPr>
              <a:t> Docker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844" y="4572478"/>
            <a:ext cx="2851150" cy="83756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2400" spc="-5">
                <a:solidFill>
                  <a:srgbClr val="585858"/>
                </a:solidFill>
                <a:latin typeface="Calibri"/>
                <a:cs typeface="Calibri"/>
              </a:rPr>
              <a:t>Nicolas</a:t>
            </a:r>
            <a:r>
              <a:rPr dirty="0" sz="2400" spc="-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85858"/>
                </a:solidFill>
                <a:latin typeface="Calibri"/>
                <a:cs typeface="Calibri"/>
              </a:rPr>
              <a:t>Bello</a:t>
            </a:r>
            <a:r>
              <a:rPr dirty="0" sz="2400" spc="-3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Calibri"/>
                <a:cs typeface="Calibri"/>
              </a:rPr>
              <a:t>Camilletti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400" spc="-10">
                <a:solidFill>
                  <a:srgbClr val="585858"/>
                </a:solidFill>
                <a:latin typeface="Calibri"/>
                <a:cs typeface="Calibri"/>
              </a:rPr>
              <a:t>@nbellocam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0288" y="200699"/>
            <a:ext cx="1729498" cy="10847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4313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1264" y="4562854"/>
            <a:ext cx="6650735" cy="2286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0991" y="3168395"/>
            <a:ext cx="890015" cy="5212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0844" y="3349879"/>
            <a:ext cx="441706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solidFill>
                  <a:srgbClr val="00AFEF"/>
                </a:solidFill>
              </a:rPr>
              <a:t>Demo</a:t>
            </a:r>
            <a:r>
              <a:rPr dirty="0" sz="7200" spc="-95">
                <a:solidFill>
                  <a:srgbClr val="00AFEF"/>
                </a:solidFill>
              </a:rPr>
              <a:t> </a:t>
            </a:r>
            <a:r>
              <a:rPr dirty="0" sz="7200">
                <a:solidFill>
                  <a:srgbClr val="00AFEF"/>
                </a:solidFill>
              </a:rPr>
              <a:t>time!</a:t>
            </a:r>
            <a:endParaRPr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019" y="5041888"/>
            <a:ext cx="5700853" cy="1347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844" y="3541903"/>
            <a:ext cx="341947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Preguntas?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541903"/>
            <a:ext cx="508952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006FC0"/>
                </a:solidFill>
                <a:latin typeface="Calibri Light"/>
                <a:cs typeface="Calibri Light"/>
              </a:rPr>
              <a:t>Muchas</a:t>
            </a:r>
            <a:r>
              <a:rPr dirty="0" sz="6000" spc="-75">
                <a:solidFill>
                  <a:srgbClr val="006FC0"/>
                </a:solidFill>
                <a:latin typeface="Calibri Light"/>
                <a:cs typeface="Calibri Light"/>
              </a:rPr>
              <a:t> </a:t>
            </a:r>
            <a:r>
              <a:rPr dirty="0" sz="6000" spc="-20">
                <a:solidFill>
                  <a:srgbClr val="006FC0"/>
                </a:solidFill>
                <a:latin typeface="Calibri Light"/>
                <a:cs typeface="Calibri Light"/>
              </a:rPr>
              <a:t>Gracias!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844" y="4572478"/>
            <a:ext cx="2851150" cy="83756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2400" spc="-5">
                <a:solidFill>
                  <a:srgbClr val="585858"/>
                </a:solidFill>
                <a:latin typeface="Calibri"/>
                <a:cs typeface="Calibri"/>
              </a:rPr>
              <a:t>Nicolas</a:t>
            </a:r>
            <a:r>
              <a:rPr dirty="0" sz="2400" spc="-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85858"/>
                </a:solidFill>
                <a:latin typeface="Calibri"/>
                <a:cs typeface="Calibri"/>
              </a:rPr>
              <a:t>Bello</a:t>
            </a:r>
            <a:r>
              <a:rPr dirty="0" sz="2400" spc="-3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Calibri"/>
                <a:cs typeface="Calibri"/>
              </a:rPr>
              <a:t>Camilletti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400" spc="-10">
                <a:solidFill>
                  <a:srgbClr val="585858"/>
                </a:solidFill>
                <a:latin typeface="Calibri"/>
                <a:cs typeface="Calibri"/>
              </a:rPr>
              <a:t>@nbellocam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4861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Que</a:t>
            </a:r>
            <a:r>
              <a:rPr dirty="0" sz="4400" spc="-45"/>
              <a:t> </a:t>
            </a:r>
            <a:r>
              <a:rPr dirty="0" sz="4400" spc="-5"/>
              <a:t>es</a:t>
            </a:r>
            <a:r>
              <a:rPr dirty="0" sz="4400" spc="-35"/>
              <a:t> </a:t>
            </a:r>
            <a:r>
              <a:rPr dirty="0" sz="4400" spc="-25"/>
              <a:t>docker?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39213"/>
            <a:ext cx="8700135" cy="3867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Plataforma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abierta</a:t>
            </a:r>
            <a:r>
              <a:rPr dirty="0" sz="2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(open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source)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66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5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desarrolladores</a:t>
            </a:r>
            <a:r>
              <a:rPr dirty="0" sz="28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sysadmins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66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Automatiza</a:t>
            </a:r>
            <a:r>
              <a:rPr dirty="0" sz="2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despliegue</a:t>
            </a:r>
            <a:r>
              <a:rPr dirty="0" sz="2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aplicaciones</a:t>
            </a:r>
            <a:r>
              <a:rPr dirty="0" sz="2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sus</a:t>
            </a:r>
            <a:r>
              <a:rPr dirty="0" sz="2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dependencias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540"/>
              </a:spcBef>
              <a:buFont typeface="Courier New"/>
              <a:buChar char="o"/>
              <a:tabLst>
                <a:tab pos="699135" algn="l"/>
              </a:tabLst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Reducción</a:t>
            </a:r>
            <a:r>
              <a:rPr dirty="0" sz="24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tiempos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poner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producción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404040"/>
              </a:buClr>
              <a:buFont typeface="Courier New"/>
              <a:buChar char="o"/>
            </a:pP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Funciona</a:t>
            </a:r>
            <a:r>
              <a:rPr dirty="0" sz="2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en cualquier</a:t>
            </a:r>
            <a:r>
              <a:rPr dirty="0" sz="2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lugar*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(laptops,</a:t>
            </a:r>
            <a:r>
              <a:rPr dirty="0" sz="2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VMs,</a:t>
            </a:r>
            <a:r>
              <a:rPr dirty="0" sz="2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cloud)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540"/>
              </a:spcBef>
              <a:buFont typeface="Courier New"/>
              <a:buChar char="o"/>
              <a:tabLst>
                <a:tab pos="699135" algn="l"/>
              </a:tabLst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Reducción</a:t>
            </a:r>
            <a:r>
              <a:rPr dirty="0" sz="2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“Works</a:t>
            </a: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my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machine”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427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VMs</a:t>
            </a:r>
            <a:r>
              <a:rPr dirty="0" sz="4400" spc="-50"/>
              <a:t> </a:t>
            </a:r>
            <a:r>
              <a:rPr dirty="0" sz="4400" spc="-15"/>
              <a:t>vs</a:t>
            </a:r>
            <a:r>
              <a:rPr dirty="0" sz="4400" spc="-30"/>
              <a:t> </a:t>
            </a:r>
            <a:r>
              <a:rPr dirty="0" sz="4400" spc="-20"/>
              <a:t>Containers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9655" y="1825751"/>
            <a:ext cx="8552688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005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Linux</a:t>
            </a:r>
            <a:r>
              <a:rPr dirty="0" sz="4400" spc="-40"/>
              <a:t> </a:t>
            </a:r>
            <a:r>
              <a:rPr dirty="0" sz="4400" spc="-15"/>
              <a:t>vs</a:t>
            </a:r>
            <a:r>
              <a:rPr dirty="0" sz="4400" spc="-25"/>
              <a:t> </a:t>
            </a:r>
            <a:r>
              <a:rPr dirty="0" sz="4400" spc="-10"/>
              <a:t>Windows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702768"/>
            <a:ext cx="9195359" cy="43398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586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Conceptos</a:t>
            </a:r>
            <a:r>
              <a:rPr dirty="0" sz="4400" spc="-75"/>
              <a:t> </a:t>
            </a:r>
            <a:r>
              <a:rPr dirty="0" sz="4400" spc="-5"/>
              <a:t>básicos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54454"/>
            <a:ext cx="3823335" cy="274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Containers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66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Images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66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dirty="0" sz="2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engine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66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Registry</a:t>
            </a: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repositories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246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Containers</a:t>
            </a:r>
            <a:r>
              <a:rPr dirty="0" sz="4400" spc="-25"/>
              <a:t> </a:t>
            </a:r>
            <a:r>
              <a:rPr dirty="0" sz="4400" spc="-10"/>
              <a:t>en</a:t>
            </a:r>
            <a:r>
              <a:rPr dirty="0" sz="4400" spc="-20"/>
              <a:t> </a:t>
            </a:r>
            <a:r>
              <a:rPr dirty="0" sz="4400"/>
              <a:t>Linux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1272" y="2448509"/>
            <a:ext cx="2089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Courier New"/>
                <a:cs typeface="Courier New"/>
              </a:rPr>
              <a:t>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632388"/>
            <a:ext cx="3558540" cy="1230630"/>
          </a:xfrm>
          <a:prstGeom prst="rect">
            <a:avLst/>
          </a:prstGeom>
        </p:spPr>
        <p:txBody>
          <a:bodyPr wrap="square" lIns="0" tIns="23431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84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Namespaces</a:t>
            </a:r>
            <a:endParaRPr sz="2800">
              <a:latin typeface="Calibri"/>
              <a:cs typeface="Calibri"/>
            </a:endParaRPr>
          </a:p>
          <a:p>
            <a:pPr marL="694055">
              <a:lnSpc>
                <a:spcPct val="100000"/>
              </a:lnSpc>
              <a:spcBef>
                <a:spcPts val="1500"/>
              </a:spcBef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pid,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net,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mnt,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Calibri"/>
                <a:cs typeface="Calibri"/>
              </a:rPr>
              <a:t>user,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177667"/>
            <a:ext cx="2143760" cy="1216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cgroups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266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apab</a:t>
            </a: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3390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Containers</a:t>
            </a:r>
            <a:r>
              <a:rPr dirty="0" sz="4400" spc="-25"/>
              <a:t> </a:t>
            </a:r>
            <a:r>
              <a:rPr dirty="0" sz="4400" spc="-10"/>
              <a:t>en</a:t>
            </a:r>
            <a:r>
              <a:rPr dirty="0" sz="4400" spc="-20"/>
              <a:t> </a:t>
            </a:r>
            <a:r>
              <a:rPr dirty="0" sz="4400" spc="-10"/>
              <a:t>Windows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599411"/>
            <a:ext cx="4127500" cy="1821814"/>
          </a:xfrm>
          <a:prstGeom prst="rect">
            <a:avLst/>
          </a:prstGeom>
        </p:spPr>
        <p:txBody>
          <a:bodyPr wrap="square" lIns="0" tIns="25209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98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Windows</a:t>
            </a:r>
            <a:r>
              <a:rPr dirty="0" sz="2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Server 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2016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620"/>
              </a:spcBef>
              <a:buFont typeface="Courier New"/>
              <a:buChar char="o"/>
              <a:tabLst>
                <a:tab pos="699135" algn="l"/>
              </a:tabLst>
            </a:pP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Windows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Containers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515"/>
              </a:spcBef>
              <a:buFont typeface="Courier New"/>
              <a:buChar char="o"/>
              <a:tabLst>
                <a:tab pos="699135" algn="l"/>
              </a:tabLst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Hyper-V</a:t>
            </a: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Containers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550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5"/>
              <a:t>Docker</a:t>
            </a:r>
            <a:r>
              <a:rPr dirty="0" sz="4400" spc="-75"/>
              <a:t> </a:t>
            </a:r>
            <a:r>
              <a:rPr dirty="0" sz="4400" spc="-20"/>
              <a:t>platform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5686"/>
            <a:ext cx="6404610" cy="4064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Registry: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Hub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32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Provisioning:</a:t>
            </a:r>
            <a:r>
              <a:rPr dirty="0" sz="2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dirty="0" sz="2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3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Orchestration:</a:t>
            </a:r>
            <a:r>
              <a:rPr dirty="0" sz="2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Compose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32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Clustering:</a:t>
            </a:r>
            <a:r>
              <a:rPr dirty="0" sz="2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dirty="0" sz="2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Swarm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3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Interfaz</a:t>
            </a:r>
            <a:r>
              <a:rPr dirty="0" sz="2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gráfica:</a:t>
            </a:r>
            <a:r>
              <a:rPr dirty="0" sz="2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Kitematic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3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 client</a:t>
            </a:r>
            <a:r>
              <a:rPr dirty="0" sz="2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daemon</a:t>
            </a:r>
            <a:r>
              <a:rPr dirty="0" sz="2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===</a:t>
            </a:r>
            <a:r>
              <a:rPr dirty="0" sz="2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Engine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0047" y="1027175"/>
            <a:ext cx="1434083" cy="2743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2147" y="1027175"/>
            <a:ext cx="2063496" cy="2743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3328" y="1027175"/>
            <a:ext cx="1804416" cy="2743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04404" y="3906011"/>
            <a:ext cx="23012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969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5"/>
              <a:t>Docker</a:t>
            </a:r>
            <a:r>
              <a:rPr dirty="0" sz="4400" spc="-55"/>
              <a:t> </a:t>
            </a:r>
            <a:r>
              <a:rPr dirty="0" sz="4400"/>
              <a:t>en</a:t>
            </a:r>
            <a:r>
              <a:rPr dirty="0" sz="4400" spc="-45"/>
              <a:t> </a:t>
            </a:r>
            <a:r>
              <a:rPr dirty="0" sz="4400" spc="-15"/>
              <a:t>Azure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3986606"/>
            <a:ext cx="731900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Containers</a:t>
            </a:r>
            <a:r>
              <a:rPr dirty="0" sz="2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market</a:t>
            </a:r>
            <a:r>
              <a:rPr dirty="0" sz="2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(crea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 VM</a:t>
            </a: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con</a:t>
            </a:r>
            <a:r>
              <a:rPr dirty="0" sz="2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dirty="0" sz="2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Extension)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4709540"/>
            <a:ext cx="345947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Azure</a:t>
            </a: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Container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Calibri"/>
                <a:cs typeface="Calibri"/>
              </a:rPr>
              <a:t>Service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pc="-10"/>
              <a:t>VM</a:t>
            </a:r>
            <a:r>
              <a:rPr dirty="0" spc="5"/>
              <a:t> </a:t>
            </a:r>
            <a:r>
              <a:rPr dirty="0" spc="-10"/>
              <a:t>plana</a:t>
            </a:r>
            <a:r>
              <a:rPr dirty="0" spc="15"/>
              <a:t> </a:t>
            </a:r>
            <a:r>
              <a:rPr dirty="0" spc="-5"/>
              <a:t>+</a:t>
            </a:r>
            <a:r>
              <a:rPr dirty="0" spc="5"/>
              <a:t> </a:t>
            </a:r>
            <a:r>
              <a:rPr dirty="0" spc="-15"/>
              <a:t>instalar</a:t>
            </a:r>
            <a:r>
              <a:rPr dirty="0" spc="20"/>
              <a:t> </a:t>
            </a:r>
            <a:r>
              <a:rPr dirty="0" spc="-20"/>
              <a:t>docker</a:t>
            </a:r>
            <a:r>
              <a:rPr dirty="0" spc="10"/>
              <a:t> </a:t>
            </a:r>
            <a:r>
              <a:rPr dirty="0" spc="-5"/>
              <a:t>a</a:t>
            </a:r>
            <a:r>
              <a:rPr dirty="0" spc="-10"/>
              <a:t> </a:t>
            </a:r>
            <a:r>
              <a:rPr dirty="0" spc="-5"/>
              <a:t>mano</a:t>
            </a:r>
          </a:p>
          <a:p>
            <a:pPr marL="469900" indent="-457834">
              <a:lnSpc>
                <a:spcPct val="100000"/>
              </a:lnSpc>
              <a:spcBef>
                <a:spcPts val="233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pc="-20"/>
              <a:t>Docker </a:t>
            </a:r>
            <a:r>
              <a:rPr dirty="0" spc="-5"/>
              <a:t>machine</a:t>
            </a:r>
            <a:r>
              <a:rPr dirty="0"/>
              <a:t> </a:t>
            </a:r>
            <a:r>
              <a:rPr dirty="0" spc="-10"/>
              <a:t>con</a:t>
            </a:r>
            <a:r>
              <a:rPr dirty="0" spc="-5"/>
              <a:t> </a:t>
            </a:r>
            <a:r>
              <a:rPr dirty="0" spc="-10"/>
              <a:t>Driver </a:t>
            </a:r>
            <a:r>
              <a:rPr dirty="0" spc="-5"/>
              <a:t>de</a:t>
            </a:r>
            <a:r>
              <a:rPr dirty="0" spc="-10"/>
              <a:t> </a:t>
            </a:r>
            <a:r>
              <a:rPr dirty="0" spc="-15"/>
              <a:t>Azure</a:t>
            </a:r>
          </a:p>
          <a:p>
            <a:pPr marL="469900" indent="-457834">
              <a:lnSpc>
                <a:spcPct val="100000"/>
              </a:lnSpc>
              <a:spcBef>
                <a:spcPts val="233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pc="-10"/>
              <a:t>VM</a:t>
            </a:r>
            <a:r>
              <a:rPr dirty="0" spc="-5"/>
              <a:t> </a:t>
            </a:r>
            <a:r>
              <a:rPr dirty="0" spc="-15"/>
              <a:t>con</a:t>
            </a:r>
            <a:r>
              <a:rPr dirty="0" spc="10"/>
              <a:t> </a:t>
            </a:r>
            <a:r>
              <a:rPr dirty="0" spc="-20"/>
              <a:t>Docker</a:t>
            </a:r>
            <a:r>
              <a:rPr dirty="0" spc="5"/>
              <a:t> </a:t>
            </a:r>
            <a:r>
              <a:rPr dirty="0" spc="-10"/>
              <a:t>Extension</a:t>
            </a:r>
          </a:p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dirty="0" spc="-5">
                <a:latin typeface="Arial MT"/>
                <a:cs typeface="Arial MT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dirty="0" spc="-5">
                <a:latin typeface="Arial MT"/>
                <a:cs typeface="Arial MT"/>
              </a:rPr>
              <a:t>•</a:t>
            </a:r>
          </a:p>
          <a:p>
            <a:pPr marL="469900" indent="-457834">
              <a:lnSpc>
                <a:spcPct val="100000"/>
              </a:lnSpc>
              <a:spcBef>
                <a:spcPts val="233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pc="-5"/>
              <a:t>Service</a:t>
            </a:r>
            <a:r>
              <a:rPr dirty="0" spc="-35"/>
              <a:t> </a:t>
            </a:r>
            <a:r>
              <a:rPr dirty="0" spc="-15"/>
              <a:t>Fabric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174735" y="1833372"/>
            <a:ext cx="3016250" cy="2348865"/>
            <a:chOff x="8174735" y="1833372"/>
            <a:chExt cx="3016250" cy="23488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4735" y="1846058"/>
              <a:ext cx="1002296" cy="9260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4223" y="1833372"/>
              <a:ext cx="1016507" cy="10149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9239" y="2746247"/>
              <a:ext cx="1078992" cy="143560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1435" y="5567669"/>
            <a:ext cx="5054600" cy="609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2022-07-21T20:09:52Z</dcterms:created>
  <dcterms:modified xsi:type="dcterms:W3CDTF">2022-07-21T20:09:52Z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2022-07-21T00:00:00Z</vt:filetime>
  </property>
</Properties>
</file>