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12192000" cy="6858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834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130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9777587-42F9-0065-AFD4-1A8E169994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5B5B019-9BBD-3FBA-4FCD-85EC646ABD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5E519-59C4-4BD0-99E2-5951B50B3A1D}" type="datetimeFigureOut">
              <a:rPr lang="es-CO" smtClean="0"/>
              <a:t>21/07/2022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5D8AFDF-B9B7-B675-5F25-22816D8BAE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C9785DC-7A53-D0BC-D4AD-91C60E78C8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D53D3-2AA4-4A88-A872-A2C4C21B321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0076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AB1CC-027D-480B-AC68-A6A17A5FAA1F}" type="datetimeFigureOut">
              <a:rPr lang="es-CO" smtClean="0"/>
              <a:t>21/07/2022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45582-D5AA-47EE-8CB6-C87A959A33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395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45582-D5AA-47EE-8CB6-C87A959A337A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2308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7"/>
                </a:lnTo>
                <a:lnTo>
                  <a:pt x="12188952" y="64007"/>
                </a:lnTo>
                <a:lnTo>
                  <a:pt x="12188952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6324" y="1945970"/>
            <a:ext cx="9839350" cy="2282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52525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DD91947-3671-9EFB-A7CA-38341684D7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5676520"/>
            <a:ext cx="1770380" cy="520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7055"/>
                </a:lnTo>
                <a:lnTo>
                  <a:pt x="12192000" y="670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97280" y="947928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324" y="182321"/>
            <a:ext cx="5999480" cy="680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9225109-932B-51D0-9FDB-10E631FC836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282894"/>
            <a:ext cx="1770380" cy="52006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10" Type="http://schemas.openxmlformats.org/officeDocument/2006/relationships/image" Target="../media/image13.png"/><Relationship Id="rId4" Type="http://schemas.openxmlformats.org/officeDocument/2006/relationships/image" Target="../media/image7.jp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 marR="5080">
              <a:lnSpc>
                <a:spcPts val="8159"/>
              </a:lnSpc>
              <a:spcBef>
                <a:spcPts val="1575"/>
              </a:spcBef>
            </a:pPr>
            <a:r>
              <a:rPr spc="-65" dirty="0"/>
              <a:t>Introducción</a:t>
            </a:r>
            <a:r>
              <a:rPr spc="-145" dirty="0"/>
              <a:t> </a:t>
            </a:r>
            <a:r>
              <a:rPr dirty="0"/>
              <a:t>a</a:t>
            </a:r>
            <a:r>
              <a:rPr spc="-125" dirty="0"/>
              <a:t> </a:t>
            </a:r>
            <a:r>
              <a:rPr spc="-85" dirty="0"/>
              <a:t>Docker</a:t>
            </a:r>
            <a:r>
              <a:rPr spc="-150" dirty="0"/>
              <a:t> </a:t>
            </a:r>
            <a:r>
              <a:rPr dirty="0"/>
              <a:t>y </a:t>
            </a:r>
            <a:r>
              <a:rPr spc="-1795" dirty="0"/>
              <a:t> </a:t>
            </a:r>
            <a:r>
              <a:rPr spc="-75" dirty="0"/>
              <a:t>contenedores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9067" y="4433442"/>
            <a:ext cx="4492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70" dirty="0">
                <a:solidFill>
                  <a:srgbClr val="626F52"/>
                </a:solidFill>
                <a:latin typeface="Calibri Light"/>
                <a:cs typeface="Calibri Light"/>
              </a:rPr>
              <a:t>APRENDE</a:t>
            </a:r>
            <a:r>
              <a:rPr sz="2400" spc="355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2400" spc="165" dirty="0">
                <a:solidFill>
                  <a:srgbClr val="626F52"/>
                </a:solidFill>
                <a:latin typeface="Calibri Light"/>
                <a:cs typeface="Calibri Light"/>
              </a:rPr>
              <a:t>DOCKER</a:t>
            </a:r>
            <a:r>
              <a:rPr sz="2400" spc="360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2400" spc="155" dirty="0">
                <a:solidFill>
                  <a:srgbClr val="626F52"/>
                </a:solidFill>
                <a:latin typeface="Calibri Light"/>
                <a:cs typeface="Calibri Light"/>
              </a:rPr>
              <a:t>DESDE</a:t>
            </a:r>
            <a:r>
              <a:rPr sz="2400" spc="365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2400" spc="140" dirty="0">
                <a:solidFill>
                  <a:srgbClr val="626F52"/>
                </a:solidFill>
                <a:latin typeface="Calibri Light"/>
                <a:cs typeface="Calibri Light"/>
              </a:rPr>
              <a:t>CERO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84191" y="6417564"/>
            <a:ext cx="3429000" cy="373380"/>
          </a:xfrm>
          <a:custGeom>
            <a:avLst/>
            <a:gdLst/>
            <a:ahLst/>
            <a:cxnLst/>
            <a:rect l="l" t="t" r="r" b="b"/>
            <a:pathLst>
              <a:path w="3429000" h="373379">
                <a:moveTo>
                  <a:pt x="0" y="373380"/>
                </a:moveTo>
                <a:lnTo>
                  <a:pt x="3429000" y="373380"/>
                </a:lnTo>
                <a:lnTo>
                  <a:pt x="3429000" y="0"/>
                </a:lnTo>
                <a:lnTo>
                  <a:pt x="0" y="0"/>
                </a:lnTo>
                <a:lnTo>
                  <a:pt x="0" y="373380"/>
                </a:lnTo>
                <a:close/>
              </a:path>
            </a:pathLst>
          </a:custGeom>
          <a:ln w="15875">
            <a:solidFill>
              <a:srgbClr val="A75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24400" y="6387871"/>
            <a:ext cx="2750946" cy="4514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375">
              <a:lnSpc>
                <a:spcPts val="1614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www.danisoft.com.coo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sistemas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@</a:t>
            </a: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danisoft.com.co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Aprende</a:t>
            </a:r>
            <a:r>
              <a:rPr spc="-105" dirty="0"/>
              <a:t> </a:t>
            </a:r>
            <a:r>
              <a:rPr spc="-70" dirty="0"/>
              <a:t>Docker</a:t>
            </a:r>
            <a:r>
              <a:rPr spc="-105" dirty="0"/>
              <a:t> </a:t>
            </a:r>
            <a:r>
              <a:rPr spc="-45" dirty="0"/>
              <a:t>desde</a:t>
            </a:r>
            <a:r>
              <a:rPr spc="-100" dirty="0"/>
              <a:t> </a:t>
            </a:r>
            <a:r>
              <a:rPr spc="-60" dirty="0"/>
              <a:t>Cero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800481"/>
            <a:ext cx="9770110" cy="438658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1215"/>
              </a:spcBef>
              <a:buClr>
                <a:srgbClr val="E38312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Un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poco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historia</a:t>
            </a:r>
            <a:endParaRPr sz="2400">
              <a:latin typeface="Calibri"/>
              <a:cs typeface="Calibri"/>
            </a:endParaRPr>
          </a:p>
          <a:p>
            <a:pPr marL="104139" marR="1056005" indent="-92075">
              <a:lnSpc>
                <a:spcPts val="2590"/>
              </a:lnSpc>
              <a:spcBef>
                <a:spcPts val="1445"/>
              </a:spcBef>
              <a:buClr>
                <a:srgbClr val="E38312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Docker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un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proyecto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código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abierto que permite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automatizar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el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despliegue de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aplicaciones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dentro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contenedores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CONTAINERS.</a:t>
            </a:r>
            <a:endParaRPr sz="2400">
              <a:latin typeface="Calibri"/>
              <a:cs typeface="Calibri"/>
            </a:endParaRPr>
          </a:p>
          <a:p>
            <a:pPr marL="104139" marR="654685" indent="-92075">
              <a:lnSpc>
                <a:spcPts val="2590"/>
              </a:lnSpc>
              <a:spcBef>
                <a:spcPts val="1410"/>
              </a:spcBef>
              <a:buClr>
                <a:srgbClr val="E38312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Docker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fue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iniciado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por Salomón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Hykes dentro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de una empresa llamada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dotCloud,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junto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con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otros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colaboradores</a:t>
            </a:r>
            <a:endParaRPr sz="2400">
              <a:latin typeface="Calibri"/>
              <a:cs typeface="Calibri"/>
            </a:endParaRPr>
          </a:p>
          <a:p>
            <a:pPr marL="285115" indent="-273050">
              <a:lnSpc>
                <a:spcPct val="100000"/>
              </a:lnSpc>
              <a:spcBef>
                <a:spcPts val="1065"/>
              </a:spcBef>
              <a:buClr>
                <a:srgbClr val="E38312"/>
              </a:buClr>
              <a:buSzPct val="95833"/>
              <a:buFont typeface="Wingdings"/>
              <a:buChar char=""/>
              <a:tabLst>
                <a:tab pos="285750" algn="l"/>
              </a:tabLst>
            </a:pP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Docker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fue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liberado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como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código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abierto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marzo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de 2013.</a:t>
            </a:r>
            <a:endParaRPr sz="2400">
              <a:latin typeface="Calibri"/>
              <a:cs typeface="Calibri"/>
            </a:endParaRPr>
          </a:p>
          <a:p>
            <a:pPr marL="104139" marR="5080" indent="-92075">
              <a:lnSpc>
                <a:spcPts val="2590"/>
              </a:lnSpc>
              <a:spcBef>
                <a:spcPts val="1450"/>
              </a:spcBef>
              <a:buClr>
                <a:srgbClr val="E38312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Aunque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es el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único entorno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contenedores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existente,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actualmente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el </a:t>
            </a:r>
            <a:r>
              <a:rPr sz="2400" spc="-5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más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utilizado</a:t>
            </a:r>
            <a:endParaRPr sz="2400">
              <a:latin typeface="Calibri"/>
              <a:cs typeface="Calibri"/>
            </a:endParaRPr>
          </a:p>
          <a:p>
            <a:pPr marL="285115" indent="-273050">
              <a:lnSpc>
                <a:spcPts val="2735"/>
              </a:lnSpc>
              <a:spcBef>
                <a:spcPts val="1080"/>
              </a:spcBef>
              <a:buClr>
                <a:srgbClr val="E38312"/>
              </a:buClr>
              <a:buSzPct val="95833"/>
              <a:buFont typeface="Wingdings"/>
              <a:buChar char=""/>
              <a:tabLst>
                <a:tab pos="28575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han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ido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creando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colaboraciones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con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grandes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empresas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del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sector,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que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endParaRPr sz="2400">
              <a:latin typeface="Calibri"/>
              <a:cs typeface="Calibri"/>
            </a:endParaRPr>
          </a:p>
          <a:p>
            <a:pPr marL="104139">
              <a:lnSpc>
                <a:spcPts val="2735"/>
              </a:lnSpc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hecho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participan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forma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activa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el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proyecto.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57416" y="5160264"/>
            <a:ext cx="1059179" cy="10607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17035" y="5464373"/>
            <a:ext cx="1481327" cy="3214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891" y="5483922"/>
            <a:ext cx="1592978" cy="454997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4576254" y="6409626"/>
            <a:ext cx="3444875" cy="389255"/>
            <a:chOff x="4576254" y="6409626"/>
            <a:chExt cx="3444875" cy="389255"/>
          </a:xfrm>
        </p:grpSpPr>
        <p:sp>
          <p:nvSpPr>
            <p:cNvPr id="8" name="object 8"/>
            <p:cNvSpPr/>
            <p:nvPr/>
          </p:nvSpPr>
          <p:spPr>
            <a:xfrm>
              <a:off x="4584191" y="6417564"/>
              <a:ext cx="3429000" cy="373380"/>
            </a:xfrm>
            <a:custGeom>
              <a:avLst/>
              <a:gdLst/>
              <a:ahLst/>
              <a:cxnLst/>
              <a:rect l="l" t="t" r="r" b="b"/>
              <a:pathLst>
                <a:path w="3429000" h="373379">
                  <a:moveTo>
                    <a:pt x="3429000" y="0"/>
                  </a:moveTo>
                  <a:lnTo>
                    <a:pt x="0" y="0"/>
                  </a:lnTo>
                  <a:lnTo>
                    <a:pt x="0" y="373380"/>
                  </a:lnTo>
                  <a:lnTo>
                    <a:pt x="3429000" y="373380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84191" y="6417564"/>
              <a:ext cx="3429000" cy="373380"/>
            </a:xfrm>
            <a:custGeom>
              <a:avLst/>
              <a:gdLst/>
              <a:ahLst/>
              <a:cxnLst/>
              <a:rect l="l" t="t" r="r" b="b"/>
              <a:pathLst>
                <a:path w="3429000" h="373379">
                  <a:moveTo>
                    <a:pt x="0" y="373380"/>
                  </a:moveTo>
                  <a:lnTo>
                    <a:pt x="3429000" y="373380"/>
                  </a:lnTo>
                  <a:lnTo>
                    <a:pt x="3429000" y="0"/>
                  </a:lnTo>
                  <a:lnTo>
                    <a:pt x="0" y="0"/>
                  </a:lnTo>
                  <a:lnTo>
                    <a:pt x="0" y="373380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5">
            <a:extLst>
              <a:ext uri="{FF2B5EF4-FFF2-40B4-BE49-F238E27FC236}">
                <a16:creationId xmlns:a16="http://schemas.microsoft.com/office/drawing/2014/main" id="{D317908D-9851-BAC5-84C1-35B5D4E94291}"/>
              </a:ext>
            </a:extLst>
          </p:cNvPr>
          <p:cNvSpPr txBox="1"/>
          <p:nvPr/>
        </p:nvSpPr>
        <p:spPr>
          <a:xfrm>
            <a:off x="4724400" y="6387871"/>
            <a:ext cx="2750946" cy="4514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375">
              <a:lnSpc>
                <a:spcPts val="1614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www.danisoft.com.coo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sistemas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@</a:t>
            </a: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danisoft.com.co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Aprende</a:t>
            </a:r>
            <a:r>
              <a:rPr spc="-105" dirty="0"/>
              <a:t> </a:t>
            </a:r>
            <a:r>
              <a:rPr spc="-70" dirty="0"/>
              <a:t>Docker</a:t>
            </a:r>
            <a:r>
              <a:rPr spc="-105" dirty="0"/>
              <a:t> </a:t>
            </a:r>
            <a:r>
              <a:rPr spc="-45" dirty="0"/>
              <a:t>desde</a:t>
            </a:r>
            <a:r>
              <a:rPr spc="-100" dirty="0"/>
              <a:t> </a:t>
            </a:r>
            <a:r>
              <a:rPr spc="-60" dirty="0"/>
              <a:t>Cero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763689"/>
            <a:ext cx="9771380" cy="4149090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1430"/>
              </a:spcBef>
              <a:buClr>
                <a:srgbClr val="E38312"/>
              </a:buClr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¿Qué</a:t>
            </a:r>
            <a:r>
              <a:rPr sz="28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alibri"/>
                <a:cs typeface="Calibri"/>
              </a:rPr>
              <a:t>es</a:t>
            </a:r>
            <a:r>
              <a:rPr sz="28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alibri"/>
                <a:cs typeface="Calibri"/>
              </a:rPr>
              <a:t>un</a:t>
            </a: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404040"/>
                </a:solidFill>
                <a:latin typeface="Calibri"/>
                <a:cs typeface="Calibri"/>
              </a:rPr>
              <a:t>contenedor?</a:t>
            </a:r>
            <a:endParaRPr sz="2800">
              <a:latin typeface="Calibri"/>
              <a:cs typeface="Calibri"/>
            </a:endParaRPr>
          </a:p>
          <a:p>
            <a:pPr marL="104139" marR="5080" indent="-92075">
              <a:lnSpc>
                <a:spcPts val="2590"/>
              </a:lnSpc>
              <a:spcBef>
                <a:spcPts val="1470"/>
              </a:spcBef>
              <a:buClr>
                <a:srgbClr val="E38312"/>
              </a:buClr>
              <a:buSzPct val="95833"/>
              <a:buFont typeface="Wingdings"/>
              <a:buChar char=""/>
              <a:tabLst>
                <a:tab pos="285115" algn="l"/>
                <a:tab pos="310642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Los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contenedores</a:t>
            </a:r>
            <a:r>
              <a:rPr sz="24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son	un símil de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la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problemática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existentes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en la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gestión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mercancías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en años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pasados</a:t>
            </a:r>
            <a:endParaRPr sz="2400">
              <a:latin typeface="Calibri"/>
              <a:cs typeface="Calibri"/>
            </a:endParaRPr>
          </a:p>
          <a:p>
            <a:pPr marL="104139" marR="322580" indent="-92075">
              <a:lnSpc>
                <a:spcPts val="2590"/>
              </a:lnSpc>
              <a:spcBef>
                <a:spcPts val="1410"/>
              </a:spcBef>
              <a:buClr>
                <a:srgbClr val="E38312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Cada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integrante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la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cadena de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transporte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manejaba sus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propios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tipos de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contendores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o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embalajes,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lo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que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suponía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un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grave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problema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logística</a:t>
            </a:r>
            <a:endParaRPr sz="2400">
              <a:latin typeface="Calibri"/>
              <a:cs typeface="Calibri"/>
            </a:endParaRPr>
          </a:p>
          <a:p>
            <a:pPr marL="285115" indent="-273050">
              <a:lnSpc>
                <a:spcPct val="100000"/>
              </a:lnSpc>
              <a:spcBef>
                <a:spcPts val="1070"/>
              </a:spcBef>
              <a:buClr>
                <a:srgbClr val="E38312"/>
              </a:buClr>
              <a:buSzPct val="95833"/>
              <a:buFont typeface="Wingdings"/>
              <a:buChar char=""/>
              <a:tabLst>
                <a:tab pos="28575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decidió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adaptar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un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formato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estándar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para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evitar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estos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problemas</a:t>
            </a:r>
            <a:endParaRPr sz="2400">
              <a:latin typeface="Calibri"/>
              <a:cs typeface="Calibri"/>
            </a:endParaRPr>
          </a:p>
          <a:p>
            <a:pPr marL="104139" marR="789305" indent="-92075">
              <a:lnSpc>
                <a:spcPts val="2590"/>
              </a:lnSpc>
              <a:spcBef>
                <a:spcPts val="1445"/>
              </a:spcBef>
              <a:buClr>
                <a:srgbClr val="E38312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Todos,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desde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el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camión,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al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barco,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pasando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por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la grúa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del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puerto están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adaptados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para estos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contenedores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estándar</a:t>
            </a:r>
            <a:endParaRPr sz="2400">
              <a:latin typeface="Calibri"/>
              <a:cs typeface="Calibri"/>
            </a:endParaRPr>
          </a:p>
          <a:p>
            <a:pPr marL="285115" indent="-273050">
              <a:lnSpc>
                <a:spcPct val="100000"/>
              </a:lnSpc>
              <a:spcBef>
                <a:spcPts val="1080"/>
              </a:spcBef>
              <a:buClr>
                <a:srgbClr val="E38312"/>
              </a:buClr>
              <a:buSzPct val="95833"/>
              <a:buFont typeface="Wingdings"/>
              <a:buChar char=""/>
              <a:tabLst>
                <a:tab pos="285750" algn="l"/>
              </a:tabLst>
            </a:pP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Este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tipo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de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estandarización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supone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un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enorme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ahorro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coste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energía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76254" y="6409626"/>
            <a:ext cx="3444875" cy="389255"/>
            <a:chOff x="4576254" y="6409626"/>
            <a:chExt cx="3444875" cy="389255"/>
          </a:xfrm>
        </p:grpSpPr>
        <p:sp>
          <p:nvSpPr>
            <p:cNvPr id="5" name="object 5"/>
            <p:cNvSpPr/>
            <p:nvPr/>
          </p:nvSpPr>
          <p:spPr>
            <a:xfrm>
              <a:off x="4584191" y="6417564"/>
              <a:ext cx="3429000" cy="373380"/>
            </a:xfrm>
            <a:custGeom>
              <a:avLst/>
              <a:gdLst/>
              <a:ahLst/>
              <a:cxnLst/>
              <a:rect l="l" t="t" r="r" b="b"/>
              <a:pathLst>
                <a:path w="3429000" h="373379">
                  <a:moveTo>
                    <a:pt x="3429000" y="0"/>
                  </a:moveTo>
                  <a:lnTo>
                    <a:pt x="0" y="0"/>
                  </a:lnTo>
                  <a:lnTo>
                    <a:pt x="0" y="373380"/>
                  </a:lnTo>
                  <a:lnTo>
                    <a:pt x="3429000" y="373380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84191" y="6417564"/>
              <a:ext cx="3429000" cy="373380"/>
            </a:xfrm>
            <a:custGeom>
              <a:avLst/>
              <a:gdLst/>
              <a:ahLst/>
              <a:cxnLst/>
              <a:rect l="l" t="t" r="r" b="b"/>
              <a:pathLst>
                <a:path w="3429000" h="373379">
                  <a:moveTo>
                    <a:pt x="0" y="373380"/>
                  </a:moveTo>
                  <a:lnTo>
                    <a:pt x="3429000" y="373380"/>
                  </a:lnTo>
                  <a:lnTo>
                    <a:pt x="3429000" y="0"/>
                  </a:lnTo>
                  <a:lnTo>
                    <a:pt x="0" y="0"/>
                  </a:lnTo>
                  <a:lnTo>
                    <a:pt x="0" y="373380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5">
            <a:extLst>
              <a:ext uri="{FF2B5EF4-FFF2-40B4-BE49-F238E27FC236}">
                <a16:creationId xmlns:a16="http://schemas.microsoft.com/office/drawing/2014/main" id="{F3F43018-CA33-6D8B-3036-405F022E3604}"/>
              </a:ext>
            </a:extLst>
          </p:cNvPr>
          <p:cNvSpPr txBox="1"/>
          <p:nvPr/>
        </p:nvSpPr>
        <p:spPr>
          <a:xfrm>
            <a:off x="4724400" y="6387871"/>
            <a:ext cx="2750946" cy="4514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375">
              <a:lnSpc>
                <a:spcPts val="1614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www.danisoft.com.coo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sistemas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@</a:t>
            </a: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danisoft.com.co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182321"/>
            <a:ext cx="599948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Aprende</a:t>
            </a:r>
            <a:r>
              <a:rPr spc="-105" dirty="0"/>
              <a:t> </a:t>
            </a:r>
            <a:r>
              <a:rPr spc="-70" dirty="0"/>
              <a:t>Docker</a:t>
            </a:r>
            <a:r>
              <a:rPr spc="-105" dirty="0"/>
              <a:t> </a:t>
            </a:r>
            <a:r>
              <a:rPr spc="-45" dirty="0"/>
              <a:t>desde</a:t>
            </a:r>
            <a:r>
              <a:rPr spc="-100" dirty="0"/>
              <a:t> </a:t>
            </a:r>
            <a:r>
              <a:rPr spc="-60" dirty="0"/>
              <a:t>Cero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942213"/>
            <a:ext cx="3803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100"/>
              </a:spcBef>
              <a:buClr>
                <a:srgbClr val="E38312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Una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comparación</a:t>
            </a:r>
            <a:r>
              <a:rPr sz="2400" b="1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adecuada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29950" y="1894332"/>
            <a:ext cx="4118610" cy="1422400"/>
            <a:chOff x="4429950" y="1894332"/>
            <a:chExt cx="4118610" cy="14224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8652" y="1894332"/>
              <a:ext cx="2587735" cy="142189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437888" y="2418588"/>
              <a:ext cx="822960" cy="373380"/>
            </a:xfrm>
            <a:custGeom>
              <a:avLst/>
              <a:gdLst/>
              <a:ahLst/>
              <a:cxnLst/>
              <a:rect l="l" t="t" r="r" b="b"/>
              <a:pathLst>
                <a:path w="822960" h="373380">
                  <a:moveTo>
                    <a:pt x="636270" y="0"/>
                  </a:moveTo>
                  <a:lnTo>
                    <a:pt x="636270" y="93345"/>
                  </a:lnTo>
                  <a:lnTo>
                    <a:pt x="0" y="93345"/>
                  </a:lnTo>
                  <a:lnTo>
                    <a:pt x="0" y="280035"/>
                  </a:lnTo>
                  <a:lnTo>
                    <a:pt x="636270" y="280035"/>
                  </a:lnTo>
                  <a:lnTo>
                    <a:pt x="636270" y="373379"/>
                  </a:lnTo>
                  <a:lnTo>
                    <a:pt x="822960" y="186689"/>
                  </a:lnTo>
                  <a:lnTo>
                    <a:pt x="636270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37888" y="2418588"/>
              <a:ext cx="822960" cy="373380"/>
            </a:xfrm>
            <a:custGeom>
              <a:avLst/>
              <a:gdLst/>
              <a:ahLst/>
              <a:cxnLst/>
              <a:rect l="l" t="t" r="r" b="b"/>
              <a:pathLst>
                <a:path w="822960" h="373380">
                  <a:moveTo>
                    <a:pt x="0" y="93345"/>
                  </a:moveTo>
                  <a:lnTo>
                    <a:pt x="636270" y="93345"/>
                  </a:lnTo>
                  <a:lnTo>
                    <a:pt x="636270" y="0"/>
                  </a:lnTo>
                  <a:lnTo>
                    <a:pt x="822960" y="186689"/>
                  </a:lnTo>
                  <a:lnTo>
                    <a:pt x="636270" y="373379"/>
                  </a:lnTo>
                  <a:lnTo>
                    <a:pt x="636270" y="280035"/>
                  </a:lnTo>
                  <a:lnTo>
                    <a:pt x="0" y="280035"/>
                  </a:lnTo>
                  <a:lnTo>
                    <a:pt x="0" y="93345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17535" y="2407920"/>
              <a:ext cx="822960" cy="394970"/>
            </a:xfrm>
            <a:custGeom>
              <a:avLst/>
              <a:gdLst/>
              <a:ahLst/>
              <a:cxnLst/>
              <a:rect l="l" t="t" r="r" b="b"/>
              <a:pathLst>
                <a:path w="822959" h="394969">
                  <a:moveTo>
                    <a:pt x="625602" y="0"/>
                  </a:moveTo>
                  <a:lnTo>
                    <a:pt x="625602" y="98678"/>
                  </a:lnTo>
                  <a:lnTo>
                    <a:pt x="0" y="98678"/>
                  </a:lnTo>
                  <a:lnTo>
                    <a:pt x="0" y="296037"/>
                  </a:lnTo>
                  <a:lnTo>
                    <a:pt x="625602" y="296037"/>
                  </a:lnTo>
                  <a:lnTo>
                    <a:pt x="625602" y="394715"/>
                  </a:lnTo>
                  <a:lnTo>
                    <a:pt x="822960" y="197357"/>
                  </a:lnTo>
                  <a:lnTo>
                    <a:pt x="625602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17535" y="2407920"/>
              <a:ext cx="822960" cy="394970"/>
            </a:xfrm>
            <a:custGeom>
              <a:avLst/>
              <a:gdLst/>
              <a:ahLst/>
              <a:cxnLst/>
              <a:rect l="l" t="t" r="r" b="b"/>
              <a:pathLst>
                <a:path w="822959" h="394969">
                  <a:moveTo>
                    <a:pt x="0" y="98678"/>
                  </a:moveTo>
                  <a:lnTo>
                    <a:pt x="625602" y="98678"/>
                  </a:lnTo>
                  <a:lnTo>
                    <a:pt x="625602" y="0"/>
                  </a:lnTo>
                  <a:lnTo>
                    <a:pt x="822960" y="197357"/>
                  </a:lnTo>
                  <a:lnTo>
                    <a:pt x="625602" y="394715"/>
                  </a:lnTo>
                  <a:lnTo>
                    <a:pt x="625602" y="296037"/>
                  </a:lnTo>
                  <a:lnTo>
                    <a:pt x="0" y="296037"/>
                  </a:lnTo>
                  <a:lnTo>
                    <a:pt x="0" y="98678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3172" y="1559052"/>
            <a:ext cx="4096512" cy="2284476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7580376" y="1429511"/>
            <a:ext cx="4378960" cy="4651375"/>
            <a:chOff x="7580376" y="1429511"/>
            <a:chExt cx="4378960" cy="465137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74608" y="1429511"/>
              <a:ext cx="3284220" cy="229819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66760" y="5001767"/>
              <a:ext cx="2031492" cy="107899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80376" y="3471672"/>
              <a:ext cx="1781555" cy="165658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601458" y="3493516"/>
              <a:ext cx="1631314" cy="1506220"/>
            </a:xfrm>
            <a:custGeom>
              <a:avLst/>
              <a:gdLst/>
              <a:ahLst/>
              <a:cxnLst/>
              <a:rect l="l" t="t" r="r" b="b"/>
              <a:pathLst>
                <a:path w="1631315" h="1506220">
                  <a:moveTo>
                    <a:pt x="1566732" y="1463447"/>
                  </a:moveTo>
                  <a:lnTo>
                    <a:pt x="1549527" y="1482090"/>
                  </a:lnTo>
                  <a:lnTo>
                    <a:pt x="1631315" y="1505712"/>
                  </a:lnTo>
                  <a:lnTo>
                    <a:pt x="1618593" y="1472057"/>
                  </a:lnTo>
                  <a:lnTo>
                    <a:pt x="1576070" y="1472057"/>
                  </a:lnTo>
                  <a:lnTo>
                    <a:pt x="1566732" y="1463447"/>
                  </a:lnTo>
                  <a:close/>
                </a:path>
                <a:path w="1631315" h="1506220">
                  <a:moveTo>
                    <a:pt x="1583982" y="1444756"/>
                  </a:moveTo>
                  <a:lnTo>
                    <a:pt x="1566732" y="1463447"/>
                  </a:lnTo>
                  <a:lnTo>
                    <a:pt x="1576070" y="1472057"/>
                  </a:lnTo>
                  <a:lnTo>
                    <a:pt x="1593342" y="1453388"/>
                  </a:lnTo>
                  <a:lnTo>
                    <a:pt x="1583982" y="1444756"/>
                  </a:lnTo>
                  <a:close/>
                </a:path>
                <a:path w="1631315" h="1506220">
                  <a:moveTo>
                    <a:pt x="1601216" y="1426083"/>
                  </a:moveTo>
                  <a:lnTo>
                    <a:pt x="1583982" y="1444756"/>
                  </a:lnTo>
                  <a:lnTo>
                    <a:pt x="1593342" y="1453388"/>
                  </a:lnTo>
                  <a:lnTo>
                    <a:pt x="1576070" y="1472057"/>
                  </a:lnTo>
                  <a:lnTo>
                    <a:pt x="1618593" y="1472057"/>
                  </a:lnTo>
                  <a:lnTo>
                    <a:pt x="1601216" y="1426083"/>
                  </a:lnTo>
                  <a:close/>
                </a:path>
                <a:path w="1631315" h="1506220">
                  <a:moveTo>
                    <a:pt x="17272" y="0"/>
                  </a:moveTo>
                  <a:lnTo>
                    <a:pt x="0" y="18796"/>
                  </a:lnTo>
                  <a:lnTo>
                    <a:pt x="1566732" y="1463447"/>
                  </a:lnTo>
                  <a:lnTo>
                    <a:pt x="1583982" y="1444756"/>
                  </a:lnTo>
                  <a:lnTo>
                    <a:pt x="172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218688" y="5038344"/>
            <a:ext cx="1792224" cy="1208532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5815584" y="3517391"/>
            <a:ext cx="1620520" cy="2699385"/>
            <a:chOff x="5815584" y="3517391"/>
            <a:chExt cx="1620520" cy="2699385"/>
          </a:xfrm>
        </p:grpSpPr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15584" y="5001767"/>
              <a:ext cx="1620012" cy="121462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59880" y="3517391"/>
              <a:ext cx="228688" cy="157886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720078" y="3539489"/>
              <a:ext cx="76200" cy="1428115"/>
            </a:xfrm>
            <a:custGeom>
              <a:avLst/>
              <a:gdLst/>
              <a:ahLst/>
              <a:cxnLst/>
              <a:rect l="l" t="t" r="r" b="b"/>
              <a:pathLst>
                <a:path w="76200" h="1428114">
                  <a:moveTo>
                    <a:pt x="25400" y="1351407"/>
                  </a:moveTo>
                  <a:lnTo>
                    <a:pt x="0" y="1351407"/>
                  </a:lnTo>
                  <a:lnTo>
                    <a:pt x="38100" y="1427607"/>
                  </a:lnTo>
                  <a:lnTo>
                    <a:pt x="69850" y="1364107"/>
                  </a:lnTo>
                  <a:lnTo>
                    <a:pt x="25400" y="1364107"/>
                  </a:lnTo>
                  <a:lnTo>
                    <a:pt x="25400" y="1351407"/>
                  </a:lnTo>
                  <a:close/>
                </a:path>
                <a:path w="76200" h="1428114">
                  <a:moveTo>
                    <a:pt x="50800" y="0"/>
                  </a:moveTo>
                  <a:lnTo>
                    <a:pt x="25400" y="0"/>
                  </a:lnTo>
                  <a:lnTo>
                    <a:pt x="25400" y="1364107"/>
                  </a:lnTo>
                  <a:lnTo>
                    <a:pt x="50800" y="1364107"/>
                  </a:lnTo>
                  <a:lnTo>
                    <a:pt x="50800" y="0"/>
                  </a:lnTo>
                  <a:close/>
                </a:path>
                <a:path w="76200" h="1428114">
                  <a:moveTo>
                    <a:pt x="76200" y="1351407"/>
                  </a:moveTo>
                  <a:lnTo>
                    <a:pt x="50800" y="1351407"/>
                  </a:lnTo>
                  <a:lnTo>
                    <a:pt x="50800" y="1364107"/>
                  </a:lnTo>
                  <a:lnTo>
                    <a:pt x="69850" y="1364107"/>
                  </a:lnTo>
                  <a:lnTo>
                    <a:pt x="76200" y="13514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4437596" y="3480767"/>
            <a:ext cx="1622425" cy="1346200"/>
            <a:chOff x="4437596" y="3480767"/>
            <a:chExt cx="1622425" cy="1346200"/>
          </a:xfrm>
        </p:grpSpPr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37596" y="3480767"/>
              <a:ext cx="1621860" cy="134617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453890" y="3493134"/>
              <a:ext cx="1562100" cy="1286510"/>
            </a:xfrm>
            <a:custGeom>
              <a:avLst/>
              <a:gdLst/>
              <a:ahLst/>
              <a:cxnLst/>
              <a:rect l="l" t="t" r="r" b="b"/>
              <a:pathLst>
                <a:path w="1562100" h="1286510">
                  <a:moveTo>
                    <a:pt x="34671" y="1208404"/>
                  </a:moveTo>
                  <a:lnTo>
                    <a:pt x="0" y="1286256"/>
                  </a:lnTo>
                  <a:lnTo>
                    <a:pt x="83058" y="1267333"/>
                  </a:lnTo>
                  <a:lnTo>
                    <a:pt x="73568" y="1255776"/>
                  </a:lnTo>
                  <a:lnTo>
                    <a:pt x="57150" y="1255776"/>
                  </a:lnTo>
                  <a:lnTo>
                    <a:pt x="41021" y="1236090"/>
                  </a:lnTo>
                  <a:lnTo>
                    <a:pt x="50804" y="1228052"/>
                  </a:lnTo>
                  <a:lnTo>
                    <a:pt x="34671" y="1208404"/>
                  </a:lnTo>
                  <a:close/>
                </a:path>
                <a:path w="1562100" h="1286510">
                  <a:moveTo>
                    <a:pt x="50804" y="1228052"/>
                  </a:moveTo>
                  <a:lnTo>
                    <a:pt x="41021" y="1236090"/>
                  </a:lnTo>
                  <a:lnTo>
                    <a:pt x="57150" y="1255776"/>
                  </a:lnTo>
                  <a:lnTo>
                    <a:pt x="66953" y="1247720"/>
                  </a:lnTo>
                  <a:lnTo>
                    <a:pt x="50804" y="1228052"/>
                  </a:lnTo>
                  <a:close/>
                </a:path>
                <a:path w="1562100" h="1286510">
                  <a:moveTo>
                    <a:pt x="66953" y="1247720"/>
                  </a:moveTo>
                  <a:lnTo>
                    <a:pt x="57150" y="1255776"/>
                  </a:lnTo>
                  <a:lnTo>
                    <a:pt x="73568" y="1255776"/>
                  </a:lnTo>
                  <a:lnTo>
                    <a:pt x="66953" y="1247720"/>
                  </a:lnTo>
                  <a:close/>
                </a:path>
                <a:path w="1562100" h="1286510">
                  <a:moveTo>
                    <a:pt x="1545463" y="0"/>
                  </a:moveTo>
                  <a:lnTo>
                    <a:pt x="50804" y="1228052"/>
                  </a:lnTo>
                  <a:lnTo>
                    <a:pt x="66953" y="1247720"/>
                  </a:lnTo>
                  <a:lnTo>
                    <a:pt x="1561592" y="19557"/>
                  </a:lnTo>
                  <a:lnTo>
                    <a:pt x="15454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4576254" y="6409626"/>
            <a:ext cx="3444875" cy="389255"/>
            <a:chOff x="4576254" y="6409626"/>
            <a:chExt cx="3444875" cy="389255"/>
          </a:xfrm>
        </p:grpSpPr>
        <p:sp>
          <p:nvSpPr>
            <p:cNvPr id="25" name="object 25"/>
            <p:cNvSpPr/>
            <p:nvPr/>
          </p:nvSpPr>
          <p:spPr>
            <a:xfrm>
              <a:off x="4584191" y="6417564"/>
              <a:ext cx="3429000" cy="373380"/>
            </a:xfrm>
            <a:custGeom>
              <a:avLst/>
              <a:gdLst/>
              <a:ahLst/>
              <a:cxnLst/>
              <a:rect l="l" t="t" r="r" b="b"/>
              <a:pathLst>
                <a:path w="3429000" h="373379">
                  <a:moveTo>
                    <a:pt x="3429000" y="0"/>
                  </a:moveTo>
                  <a:lnTo>
                    <a:pt x="0" y="0"/>
                  </a:lnTo>
                  <a:lnTo>
                    <a:pt x="0" y="373380"/>
                  </a:lnTo>
                  <a:lnTo>
                    <a:pt x="3429000" y="373380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84191" y="6417564"/>
              <a:ext cx="3429000" cy="373380"/>
            </a:xfrm>
            <a:custGeom>
              <a:avLst/>
              <a:gdLst/>
              <a:ahLst/>
              <a:cxnLst/>
              <a:rect l="l" t="t" r="r" b="b"/>
              <a:pathLst>
                <a:path w="3429000" h="373379">
                  <a:moveTo>
                    <a:pt x="0" y="373380"/>
                  </a:moveTo>
                  <a:lnTo>
                    <a:pt x="3429000" y="373380"/>
                  </a:lnTo>
                  <a:lnTo>
                    <a:pt x="3429000" y="0"/>
                  </a:lnTo>
                  <a:lnTo>
                    <a:pt x="0" y="0"/>
                  </a:lnTo>
                  <a:lnTo>
                    <a:pt x="0" y="373380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5">
            <a:extLst>
              <a:ext uri="{FF2B5EF4-FFF2-40B4-BE49-F238E27FC236}">
                <a16:creationId xmlns:a16="http://schemas.microsoft.com/office/drawing/2014/main" id="{EBDEE95F-A938-CCDA-76D0-736BD5B5905C}"/>
              </a:ext>
            </a:extLst>
          </p:cNvPr>
          <p:cNvSpPr txBox="1"/>
          <p:nvPr/>
        </p:nvSpPr>
        <p:spPr>
          <a:xfrm>
            <a:off x="4724400" y="6387871"/>
            <a:ext cx="2750946" cy="4514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375">
              <a:lnSpc>
                <a:spcPts val="1614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www.danisoft.com.coo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sistemas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@</a:t>
            </a: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danisoft.com.co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Aprende</a:t>
            </a:r>
            <a:r>
              <a:rPr spc="-105" dirty="0"/>
              <a:t> </a:t>
            </a:r>
            <a:r>
              <a:rPr spc="-70" dirty="0"/>
              <a:t>Docker</a:t>
            </a:r>
            <a:r>
              <a:rPr spc="-105" dirty="0"/>
              <a:t> </a:t>
            </a:r>
            <a:r>
              <a:rPr spc="-45" dirty="0"/>
              <a:t>desde</a:t>
            </a:r>
            <a:r>
              <a:rPr spc="-100" dirty="0"/>
              <a:t> </a:t>
            </a:r>
            <a:r>
              <a:rPr spc="-60" dirty="0"/>
              <a:t>Cero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673932"/>
            <a:ext cx="9584055" cy="2225675"/>
          </a:xfrm>
          <a:prstGeom prst="rect">
            <a:avLst/>
          </a:prstGeom>
        </p:spPr>
        <p:txBody>
          <a:bodyPr vert="horz" wrap="square" lIns="0" tIns="262890" rIns="0" bIns="0" rtlCol="0">
            <a:spAutoFit/>
          </a:bodyPr>
          <a:lstStyle/>
          <a:p>
            <a:pPr marL="375920" indent="-363855">
              <a:lnSpc>
                <a:spcPct val="100000"/>
              </a:lnSpc>
              <a:spcBef>
                <a:spcPts val="2070"/>
              </a:spcBef>
              <a:buClr>
                <a:srgbClr val="E38312"/>
              </a:buClr>
              <a:buSzPct val="96875"/>
              <a:buFont typeface="Wingdings"/>
              <a:buChar char=""/>
              <a:tabLst>
                <a:tab pos="376555" algn="l"/>
              </a:tabLst>
            </a:pPr>
            <a:r>
              <a:rPr sz="3200" b="1" dirty="0">
                <a:solidFill>
                  <a:srgbClr val="404040"/>
                </a:solidFill>
                <a:latin typeface="Calibri"/>
                <a:cs typeface="Calibri"/>
              </a:rPr>
              <a:t>¿Qé</a:t>
            </a:r>
            <a:r>
              <a:rPr sz="32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Calibri"/>
                <a:cs typeface="Calibri"/>
              </a:rPr>
              <a:t>es</a:t>
            </a:r>
            <a:r>
              <a:rPr sz="32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404040"/>
                </a:solidFill>
                <a:latin typeface="Calibri"/>
                <a:cs typeface="Calibri"/>
              </a:rPr>
              <a:t>un</a:t>
            </a:r>
            <a:r>
              <a:rPr sz="32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404040"/>
                </a:solidFill>
                <a:latin typeface="Calibri"/>
                <a:cs typeface="Calibri"/>
              </a:rPr>
              <a:t>contenedor?</a:t>
            </a:r>
            <a:endParaRPr sz="3200">
              <a:latin typeface="Calibri"/>
              <a:cs typeface="Calibri"/>
            </a:endParaRPr>
          </a:p>
          <a:p>
            <a:pPr marL="240029" indent="-227965">
              <a:lnSpc>
                <a:spcPts val="2280"/>
              </a:lnSpc>
              <a:spcBef>
                <a:spcPts val="1235"/>
              </a:spcBef>
              <a:buClr>
                <a:srgbClr val="E38312"/>
              </a:buClr>
              <a:buSzPct val="95000"/>
              <a:buFont typeface="Wingdings"/>
              <a:buChar char=""/>
              <a:tabLst>
                <a:tab pos="2406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Un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contenedor empaqueta de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forma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ligera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todo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lo necesario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para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que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uno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mas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procesos</a:t>
            </a:r>
            <a:endParaRPr sz="2000">
              <a:latin typeface="Calibri"/>
              <a:cs typeface="Calibri"/>
            </a:endParaRPr>
          </a:p>
          <a:p>
            <a:pPr marL="104139">
              <a:lnSpc>
                <a:spcPts val="2280"/>
              </a:lnSpc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funcionen: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código,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herramientas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del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sistema,</a:t>
            </a:r>
            <a:r>
              <a:rPr sz="20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bibliotecas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del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sistema,</a:t>
            </a:r>
            <a:r>
              <a:rPr sz="20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dependencias,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etc.</a:t>
            </a:r>
            <a:endParaRPr sz="2000">
              <a:latin typeface="Calibri"/>
              <a:cs typeface="Calibri"/>
            </a:endParaRPr>
          </a:p>
          <a:p>
            <a:pPr marL="104139" marR="158750" indent="-92075">
              <a:lnSpc>
                <a:spcPts val="2160"/>
              </a:lnSpc>
              <a:spcBef>
                <a:spcPts val="1430"/>
              </a:spcBef>
              <a:buClr>
                <a:srgbClr val="E38312"/>
              </a:buClr>
              <a:buSzPct val="95000"/>
              <a:buFont typeface="Wingdings"/>
              <a:buChar char=""/>
              <a:tabLst>
                <a:tab pos="240665" algn="l"/>
              </a:tabLst>
            </a:pP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Esto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garantiza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que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siempre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se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podrá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ejecutar,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independientemente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del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entorno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en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el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que </a:t>
            </a:r>
            <a:r>
              <a:rPr sz="2000" spc="-4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queramos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desplegarlo.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1023" y="4692972"/>
            <a:ext cx="1479757" cy="93458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238182" y="4955730"/>
            <a:ext cx="1062990" cy="674370"/>
            <a:chOff x="3238182" y="4955730"/>
            <a:chExt cx="1062990" cy="674370"/>
          </a:xfrm>
        </p:grpSpPr>
        <p:sp>
          <p:nvSpPr>
            <p:cNvPr id="6" name="object 6"/>
            <p:cNvSpPr/>
            <p:nvPr/>
          </p:nvSpPr>
          <p:spPr>
            <a:xfrm>
              <a:off x="3246120" y="4963667"/>
              <a:ext cx="1047115" cy="658495"/>
            </a:xfrm>
            <a:custGeom>
              <a:avLst/>
              <a:gdLst/>
              <a:ahLst/>
              <a:cxnLst/>
              <a:rect l="l" t="t" r="r" b="b"/>
              <a:pathLst>
                <a:path w="1047114" h="658495">
                  <a:moveTo>
                    <a:pt x="717804" y="0"/>
                  </a:moveTo>
                  <a:lnTo>
                    <a:pt x="717804" y="164591"/>
                  </a:lnTo>
                  <a:lnTo>
                    <a:pt x="0" y="164591"/>
                  </a:lnTo>
                  <a:lnTo>
                    <a:pt x="0" y="493775"/>
                  </a:lnTo>
                  <a:lnTo>
                    <a:pt x="717804" y="493775"/>
                  </a:lnTo>
                  <a:lnTo>
                    <a:pt x="717804" y="658367"/>
                  </a:lnTo>
                  <a:lnTo>
                    <a:pt x="1046988" y="329183"/>
                  </a:lnTo>
                  <a:lnTo>
                    <a:pt x="717804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46120" y="4963667"/>
              <a:ext cx="1047115" cy="658495"/>
            </a:xfrm>
            <a:custGeom>
              <a:avLst/>
              <a:gdLst/>
              <a:ahLst/>
              <a:cxnLst/>
              <a:rect l="l" t="t" r="r" b="b"/>
              <a:pathLst>
                <a:path w="1047114" h="658495">
                  <a:moveTo>
                    <a:pt x="0" y="164591"/>
                  </a:moveTo>
                  <a:lnTo>
                    <a:pt x="717804" y="164591"/>
                  </a:lnTo>
                  <a:lnTo>
                    <a:pt x="717804" y="0"/>
                  </a:lnTo>
                  <a:lnTo>
                    <a:pt x="1046988" y="329183"/>
                  </a:lnTo>
                  <a:lnTo>
                    <a:pt x="717804" y="658367"/>
                  </a:lnTo>
                  <a:lnTo>
                    <a:pt x="717804" y="493775"/>
                  </a:lnTo>
                  <a:lnTo>
                    <a:pt x="0" y="493775"/>
                  </a:lnTo>
                  <a:lnTo>
                    <a:pt x="0" y="164591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922264" y="5679947"/>
            <a:ext cx="5881370" cy="530860"/>
          </a:xfrm>
          <a:prstGeom prst="rect">
            <a:avLst/>
          </a:prstGeom>
          <a:solidFill>
            <a:srgbClr val="E38312"/>
          </a:solidFill>
          <a:ln w="15875">
            <a:solidFill>
              <a:srgbClr val="A75F09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9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KERNEL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013386" y="3785298"/>
            <a:ext cx="1591945" cy="1758314"/>
            <a:chOff x="6013386" y="3785298"/>
            <a:chExt cx="1591945" cy="1758314"/>
          </a:xfrm>
        </p:grpSpPr>
        <p:sp>
          <p:nvSpPr>
            <p:cNvPr id="10" name="object 10"/>
            <p:cNvSpPr/>
            <p:nvPr/>
          </p:nvSpPr>
          <p:spPr>
            <a:xfrm>
              <a:off x="6021323" y="3793235"/>
              <a:ext cx="1576070" cy="1742439"/>
            </a:xfrm>
            <a:custGeom>
              <a:avLst/>
              <a:gdLst/>
              <a:ahLst/>
              <a:cxnLst/>
              <a:rect l="l" t="t" r="r" b="b"/>
              <a:pathLst>
                <a:path w="1576070" h="1742439">
                  <a:moveTo>
                    <a:pt x="1313179" y="0"/>
                  </a:moveTo>
                  <a:lnTo>
                    <a:pt x="262636" y="0"/>
                  </a:lnTo>
                  <a:lnTo>
                    <a:pt x="215431" y="4231"/>
                  </a:lnTo>
                  <a:lnTo>
                    <a:pt x="171000" y="16432"/>
                  </a:lnTo>
                  <a:lnTo>
                    <a:pt x="130085" y="35861"/>
                  </a:lnTo>
                  <a:lnTo>
                    <a:pt x="93429" y="61773"/>
                  </a:lnTo>
                  <a:lnTo>
                    <a:pt x="61773" y="93429"/>
                  </a:lnTo>
                  <a:lnTo>
                    <a:pt x="35861" y="130085"/>
                  </a:lnTo>
                  <a:lnTo>
                    <a:pt x="16432" y="171000"/>
                  </a:lnTo>
                  <a:lnTo>
                    <a:pt x="4231" y="215431"/>
                  </a:lnTo>
                  <a:lnTo>
                    <a:pt x="0" y="262636"/>
                  </a:lnTo>
                  <a:lnTo>
                    <a:pt x="0" y="1479295"/>
                  </a:lnTo>
                  <a:lnTo>
                    <a:pt x="4231" y="1526500"/>
                  </a:lnTo>
                  <a:lnTo>
                    <a:pt x="16432" y="1570931"/>
                  </a:lnTo>
                  <a:lnTo>
                    <a:pt x="35861" y="1611846"/>
                  </a:lnTo>
                  <a:lnTo>
                    <a:pt x="61773" y="1648502"/>
                  </a:lnTo>
                  <a:lnTo>
                    <a:pt x="93429" y="1680158"/>
                  </a:lnTo>
                  <a:lnTo>
                    <a:pt x="130085" y="1706070"/>
                  </a:lnTo>
                  <a:lnTo>
                    <a:pt x="171000" y="1725499"/>
                  </a:lnTo>
                  <a:lnTo>
                    <a:pt x="215431" y="1737700"/>
                  </a:lnTo>
                  <a:lnTo>
                    <a:pt x="262636" y="1741932"/>
                  </a:lnTo>
                  <a:lnTo>
                    <a:pt x="1313179" y="1741932"/>
                  </a:lnTo>
                  <a:lnTo>
                    <a:pt x="1360384" y="1737700"/>
                  </a:lnTo>
                  <a:lnTo>
                    <a:pt x="1404815" y="1725499"/>
                  </a:lnTo>
                  <a:lnTo>
                    <a:pt x="1445730" y="1706070"/>
                  </a:lnTo>
                  <a:lnTo>
                    <a:pt x="1482386" y="1680158"/>
                  </a:lnTo>
                  <a:lnTo>
                    <a:pt x="1514042" y="1648502"/>
                  </a:lnTo>
                  <a:lnTo>
                    <a:pt x="1539954" y="1611846"/>
                  </a:lnTo>
                  <a:lnTo>
                    <a:pt x="1559383" y="1570931"/>
                  </a:lnTo>
                  <a:lnTo>
                    <a:pt x="1571584" y="1526500"/>
                  </a:lnTo>
                  <a:lnTo>
                    <a:pt x="1575816" y="1479295"/>
                  </a:lnTo>
                  <a:lnTo>
                    <a:pt x="1575816" y="262636"/>
                  </a:lnTo>
                  <a:lnTo>
                    <a:pt x="1571584" y="215431"/>
                  </a:lnTo>
                  <a:lnTo>
                    <a:pt x="1559383" y="171000"/>
                  </a:lnTo>
                  <a:lnTo>
                    <a:pt x="1539954" y="130085"/>
                  </a:lnTo>
                  <a:lnTo>
                    <a:pt x="1514042" y="93429"/>
                  </a:lnTo>
                  <a:lnTo>
                    <a:pt x="1482386" y="61773"/>
                  </a:lnTo>
                  <a:lnTo>
                    <a:pt x="1445730" y="35861"/>
                  </a:lnTo>
                  <a:lnTo>
                    <a:pt x="1404815" y="16432"/>
                  </a:lnTo>
                  <a:lnTo>
                    <a:pt x="1360384" y="4231"/>
                  </a:lnTo>
                  <a:lnTo>
                    <a:pt x="1313179" y="0"/>
                  </a:lnTo>
                  <a:close/>
                </a:path>
              </a:pathLst>
            </a:custGeom>
            <a:solidFill>
              <a:srgbClr val="407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21323" y="3793235"/>
              <a:ext cx="1576070" cy="1742439"/>
            </a:xfrm>
            <a:custGeom>
              <a:avLst/>
              <a:gdLst/>
              <a:ahLst/>
              <a:cxnLst/>
              <a:rect l="l" t="t" r="r" b="b"/>
              <a:pathLst>
                <a:path w="1576070" h="1742439">
                  <a:moveTo>
                    <a:pt x="0" y="262636"/>
                  </a:moveTo>
                  <a:lnTo>
                    <a:pt x="4231" y="215431"/>
                  </a:lnTo>
                  <a:lnTo>
                    <a:pt x="16432" y="171000"/>
                  </a:lnTo>
                  <a:lnTo>
                    <a:pt x="35861" y="130085"/>
                  </a:lnTo>
                  <a:lnTo>
                    <a:pt x="61773" y="93429"/>
                  </a:lnTo>
                  <a:lnTo>
                    <a:pt x="93429" y="61773"/>
                  </a:lnTo>
                  <a:lnTo>
                    <a:pt x="130085" y="35861"/>
                  </a:lnTo>
                  <a:lnTo>
                    <a:pt x="171000" y="16432"/>
                  </a:lnTo>
                  <a:lnTo>
                    <a:pt x="215431" y="4231"/>
                  </a:lnTo>
                  <a:lnTo>
                    <a:pt x="262636" y="0"/>
                  </a:lnTo>
                  <a:lnTo>
                    <a:pt x="1313179" y="0"/>
                  </a:lnTo>
                  <a:lnTo>
                    <a:pt x="1360384" y="4231"/>
                  </a:lnTo>
                  <a:lnTo>
                    <a:pt x="1404815" y="16432"/>
                  </a:lnTo>
                  <a:lnTo>
                    <a:pt x="1445730" y="35861"/>
                  </a:lnTo>
                  <a:lnTo>
                    <a:pt x="1482386" y="61773"/>
                  </a:lnTo>
                  <a:lnTo>
                    <a:pt x="1514042" y="93429"/>
                  </a:lnTo>
                  <a:lnTo>
                    <a:pt x="1539954" y="130085"/>
                  </a:lnTo>
                  <a:lnTo>
                    <a:pt x="1559383" y="171000"/>
                  </a:lnTo>
                  <a:lnTo>
                    <a:pt x="1571584" y="215431"/>
                  </a:lnTo>
                  <a:lnTo>
                    <a:pt x="1575816" y="262636"/>
                  </a:lnTo>
                  <a:lnTo>
                    <a:pt x="1575816" y="1479295"/>
                  </a:lnTo>
                  <a:lnTo>
                    <a:pt x="1571584" y="1526500"/>
                  </a:lnTo>
                  <a:lnTo>
                    <a:pt x="1559383" y="1570931"/>
                  </a:lnTo>
                  <a:lnTo>
                    <a:pt x="1539954" y="1611846"/>
                  </a:lnTo>
                  <a:lnTo>
                    <a:pt x="1514042" y="1648502"/>
                  </a:lnTo>
                  <a:lnTo>
                    <a:pt x="1482386" y="1680158"/>
                  </a:lnTo>
                  <a:lnTo>
                    <a:pt x="1445730" y="1706070"/>
                  </a:lnTo>
                  <a:lnTo>
                    <a:pt x="1404815" y="1725499"/>
                  </a:lnTo>
                  <a:lnTo>
                    <a:pt x="1360384" y="1737700"/>
                  </a:lnTo>
                  <a:lnTo>
                    <a:pt x="1313179" y="1741932"/>
                  </a:lnTo>
                  <a:lnTo>
                    <a:pt x="262636" y="1741932"/>
                  </a:lnTo>
                  <a:lnTo>
                    <a:pt x="215431" y="1737700"/>
                  </a:lnTo>
                  <a:lnTo>
                    <a:pt x="171000" y="1725499"/>
                  </a:lnTo>
                  <a:lnTo>
                    <a:pt x="130085" y="1706070"/>
                  </a:lnTo>
                  <a:lnTo>
                    <a:pt x="93429" y="1680158"/>
                  </a:lnTo>
                  <a:lnTo>
                    <a:pt x="61773" y="1648502"/>
                  </a:lnTo>
                  <a:lnTo>
                    <a:pt x="35861" y="1611846"/>
                  </a:lnTo>
                  <a:lnTo>
                    <a:pt x="16432" y="1570931"/>
                  </a:lnTo>
                  <a:lnTo>
                    <a:pt x="4231" y="1526500"/>
                  </a:lnTo>
                  <a:lnTo>
                    <a:pt x="0" y="1479295"/>
                  </a:lnTo>
                  <a:lnTo>
                    <a:pt x="0" y="262636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255258" y="3814317"/>
            <a:ext cx="1111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CONTAINER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112946" y="3736530"/>
            <a:ext cx="1593215" cy="1756410"/>
            <a:chOff x="10112946" y="3736530"/>
            <a:chExt cx="1593215" cy="1756410"/>
          </a:xfrm>
        </p:grpSpPr>
        <p:sp>
          <p:nvSpPr>
            <p:cNvPr id="14" name="object 14"/>
            <p:cNvSpPr/>
            <p:nvPr/>
          </p:nvSpPr>
          <p:spPr>
            <a:xfrm>
              <a:off x="10120883" y="3744467"/>
              <a:ext cx="1577340" cy="1740535"/>
            </a:xfrm>
            <a:custGeom>
              <a:avLst/>
              <a:gdLst/>
              <a:ahLst/>
              <a:cxnLst/>
              <a:rect l="l" t="t" r="r" b="b"/>
              <a:pathLst>
                <a:path w="1577340" h="1740535">
                  <a:moveTo>
                    <a:pt x="1314450" y="0"/>
                  </a:moveTo>
                  <a:lnTo>
                    <a:pt x="262890" y="0"/>
                  </a:lnTo>
                  <a:lnTo>
                    <a:pt x="215642" y="4236"/>
                  </a:lnTo>
                  <a:lnTo>
                    <a:pt x="171170" y="16450"/>
                  </a:lnTo>
                  <a:lnTo>
                    <a:pt x="130217" y="35898"/>
                  </a:lnTo>
                  <a:lnTo>
                    <a:pt x="93525" y="61838"/>
                  </a:lnTo>
                  <a:lnTo>
                    <a:pt x="61838" y="93525"/>
                  </a:lnTo>
                  <a:lnTo>
                    <a:pt x="35898" y="130217"/>
                  </a:lnTo>
                  <a:lnTo>
                    <a:pt x="16450" y="171170"/>
                  </a:lnTo>
                  <a:lnTo>
                    <a:pt x="4236" y="215642"/>
                  </a:lnTo>
                  <a:lnTo>
                    <a:pt x="0" y="262889"/>
                  </a:lnTo>
                  <a:lnTo>
                    <a:pt x="0" y="1477517"/>
                  </a:lnTo>
                  <a:lnTo>
                    <a:pt x="4236" y="1524765"/>
                  </a:lnTo>
                  <a:lnTo>
                    <a:pt x="16450" y="1569237"/>
                  </a:lnTo>
                  <a:lnTo>
                    <a:pt x="35898" y="1610190"/>
                  </a:lnTo>
                  <a:lnTo>
                    <a:pt x="61838" y="1646882"/>
                  </a:lnTo>
                  <a:lnTo>
                    <a:pt x="93525" y="1678569"/>
                  </a:lnTo>
                  <a:lnTo>
                    <a:pt x="130217" y="1704509"/>
                  </a:lnTo>
                  <a:lnTo>
                    <a:pt x="171170" y="1723957"/>
                  </a:lnTo>
                  <a:lnTo>
                    <a:pt x="215642" y="1736171"/>
                  </a:lnTo>
                  <a:lnTo>
                    <a:pt x="262890" y="1740407"/>
                  </a:lnTo>
                  <a:lnTo>
                    <a:pt x="1314450" y="1740407"/>
                  </a:lnTo>
                  <a:lnTo>
                    <a:pt x="1361697" y="1736171"/>
                  </a:lnTo>
                  <a:lnTo>
                    <a:pt x="1406169" y="1723957"/>
                  </a:lnTo>
                  <a:lnTo>
                    <a:pt x="1447122" y="1704509"/>
                  </a:lnTo>
                  <a:lnTo>
                    <a:pt x="1483814" y="1678569"/>
                  </a:lnTo>
                  <a:lnTo>
                    <a:pt x="1515501" y="1646882"/>
                  </a:lnTo>
                  <a:lnTo>
                    <a:pt x="1541441" y="1610190"/>
                  </a:lnTo>
                  <a:lnTo>
                    <a:pt x="1560889" y="1569237"/>
                  </a:lnTo>
                  <a:lnTo>
                    <a:pt x="1573103" y="1524765"/>
                  </a:lnTo>
                  <a:lnTo>
                    <a:pt x="1577340" y="1477517"/>
                  </a:lnTo>
                  <a:lnTo>
                    <a:pt x="1577340" y="262889"/>
                  </a:lnTo>
                  <a:lnTo>
                    <a:pt x="1573103" y="215642"/>
                  </a:lnTo>
                  <a:lnTo>
                    <a:pt x="1560889" y="171170"/>
                  </a:lnTo>
                  <a:lnTo>
                    <a:pt x="1541441" y="130217"/>
                  </a:lnTo>
                  <a:lnTo>
                    <a:pt x="1515501" y="93525"/>
                  </a:lnTo>
                  <a:lnTo>
                    <a:pt x="1483814" y="61838"/>
                  </a:lnTo>
                  <a:lnTo>
                    <a:pt x="1447122" y="35898"/>
                  </a:lnTo>
                  <a:lnTo>
                    <a:pt x="1406169" y="16450"/>
                  </a:lnTo>
                  <a:lnTo>
                    <a:pt x="1361697" y="4236"/>
                  </a:lnTo>
                  <a:lnTo>
                    <a:pt x="1314450" y="0"/>
                  </a:lnTo>
                  <a:close/>
                </a:path>
              </a:pathLst>
            </a:custGeom>
            <a:solidFill>
              <a:srgbClr val="407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120883" y="3744467"/>
              <a:ext cx="1577340" cy="1740535"/>
            </a:xfrm>
            <a:custGeom>
              <a:avLst/>
              <a:gdLst/>
              <a:ahLst/>
              <a:cxnLst/>
              <a:rect l="l" t="t" r="r" b="b"/>
              <a:pathLst>
                <a:path w="1577340" h="1740535">
                  <a:moveTo>
                    <a:pt x="0" y="262889"/>
                  </a:moveTo>
                  <a:lnTo>
                    <a:pt x="4236" y="215642"/>
                  </a:lnTo>
                  <a:lnTo>
                    <a:pt x="16450" y="171170"/>
                  </a:lnTo>
                  <a:lnTo>
                    <a:pt x="35898" y="130217"/>
                  </a:lnTo>
                  <a:lnTo>
                    <a:pt x="61838" y="93525"/>
                  </a:lnTo>
                  <a:lnTo>
                    <a:pt x="93525" y="61838"/>
                  </a:lnTo>
                  <a:lnTo>
                    <a:pt x="130217" y="35898"/>
                  </a:lnTo>
                  <a:lnTo>
                    <a:pt x="171170" y="16450"/>
                  </a:lnTo>
                  <a:lnTo>
                    <a:pt x="215642" y="4236"/>
                  </a:lnTo>
                  <a:lnTo>
                    <a:pt x="262890" y="0"/>
                  </a:lnTo>
                  <a:lnTo>
                    <a:pt x="1314450" y="0"/>
                  </a:lnTo>
                  <a:lnTo>
                    <a:pt x="1361697" y="4236"/>
                  </a:lnTo>
                  <a:lnTo>
                    <a:pt x="1406169" y="16450"/>
                  </a:lnTo>
                  <a:lnTo>
                    <a:pt x="1447122" y="35898"/>
                  </a:lnTo>
                  <a:lnTo>
                    <a:pt x="1483814" y="61838"/>
                  </a:lnTo>
                  <a:lnTo>
                    <a:pt x="1515501" y="93525"/>
                  </a:lnTo>
                  <a:lnTo>
                    <a:pt x="1541441" y="130217"/>
                  </a:lnTo>
                  <a:lnTo>
                    <a:pt x="1560889" y="171170"/>
                  </a:lnTo>
                  <a:lnTo>
                    <a:pt x="1573103" y="215642"/>
                  </a:lnTo>
                  <a:lnTo>
                    <a:pt x="1577340" y="262889"/>
                  </a:lnTo>
                  <a:lnTo>
                    <a:pt x="1577340" y="1477517"/>
                  </a:lnTo>
                  <a:lnTo>
                    <a:pt x="1573103" y="1524765"/>
                  </a:lnTo>
                  <a:lnTo>
                    <a:pt x="1560889" y="1569237"/>
                  </a:lnTo>
                  <a:lnTo>
                    <a:pt x="1541441" y="1610190"/>
                  </a:lnTo>
                  <a:lnTo>
                    <a:pt x="1515501" y="1646882"/>
                  </a:lnTo>
                  <a:lnTo>
                    <a:pt x="1483814" y="1678569"/>
                  </a:lnTo>
                  <a:lnTo>
                    <a:pt x="1447122" y="1704509"/>
                  </a:lnTo>
                  <a:lnTo>
                    <a:pt x="1406169" y="1723957"/>
                  </a:lnTo>
                  <a:lnTo>
                    <a:pt x="1361697" y="1736171"/>
                  </a:lnTo>
                  <a:lnTo>
                    <a:pt x="1314450" y="1740407"/>
                  </a:lnTo>
                  <a:lnTo>
                    <a:pt x="262890" y="1740407"/>
                  </a:lnTo>
                  <a:lnTo>
                    <a:pt x="215642" y="1736171"/>
                  </a:lnTo>
                  <a:lnTo>
                    <a:pt x="171170" y="1723957"/>
                  </a:lnTo>
                  <a:lnTo>
                    <a:pt x="130217" y="1704509"/>
                  </a:lnTo>
                  <a:lnTo>
                    <a:pt x="93525" y="1678569"/>
                  </a:lnTo>
                  <a:lnTo>
                    <a:pt x="61838" y="1646882"/>
                  </a:lnTo>
                  <a:lnTo>
                    <a:pt x="35898" y="1610190"/>
                  </a:lnTo>
                  <a:lnTo>
                    <a:pt x="16450" y="1569237"/>
                  </a:lnTo>
                  <a:lnTo>
                    <a:pt x="4236" y="1524765"/>
                  </a:lnTo>
                  <a:lnTo>
                    <a:pt x="0" y="1477517"/>
                  </a:lnTo>
                  <a:lnTo>
                    <a:pt x="0" y="262889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355960" y="3764407"/>
            <a:ext cx="1111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CONTAINER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044878" y="3785298"/>
            <a:ext cx="1593215" cy="1758314"/>
            <a:chOff x="8044878" y="3785298"/>
            <a:chExt cx="1593215" cy="1758314"/>
          </a:xfrm>
        </p:grpSpPr>
        <p:sp>
          <p:nvSpPr>
            <p:cNvPr id="18" name="object 18"/>
            <p:cNvSpPr/>
            <p:nvPr/>
          </p:nvSpPr>
          <p:spPr>
            <a:xfrm>
              <a:off x="8052816" y="3793235"/>
              <a:ext cx="1577340" cy="1742439"/>
            </a:xfrm>
            <a:custGeom>
              <a:avLst/>
              <a:gdLst/>
              <a:ahLst/>
              <a:cxnLst/>
              <a:rect l="l" t="t" r="r" b="b"/>
              <a:pathLst>
                <a:path w="1577340" h="1742439">
                  <a:moveTo>
                    <a:pt x="1314450" y="0"/>
                  </a:moveTo>
                  <a:lnTo>
                    <a:pt x="262889" y="0"/>
                  </a:lnTo>
                  <a:lnTo>
                    <a:pt x="215642" y="4236"/>
                  </a:lnTo>
                  <a:lnTo>
                    <a:pt x="171170" y="16450"/>
                  </a:lnTo>
                  <a:lnTo>
                    <a:pt x="130217" y="35898"/>
                  </a:lnTo>
                  <a:lnTo>
                    <a:pt x="93525" y="61838"/>
                  </a:lnTo>
                  <a:lnTo>
                    <a:pt x="61838" y="93525"/>
                  </a:lnTo>
                  <a:lnTo>
                    <a:pt x="35898" y="130217"/>
                  </a:lnTo>
                  <a:lnTo>
                    <a:pt x="16450" y="171170"/>
                  </a:lnTo>
                  <a:lnTo>
                    <a:pt x="4236" y="215642"/>
                  </a:lnTo>
                  <a:lnTo>
                    <a:pt x="0" y="262889"/>
                  </a:lnTo>
                  <a:lnTo>
                    <a:pt x="0" y="1479042"/>
                  </a:lnTo>
                  <a:lnTo>
                    <a:pt x="4236" y="1526289"/>
                  </a:lnTo>
                  <a:lnTo>
                    <a:pt x="16450" y="1570761"/>
                  </a:lnTo>
                  <a:lnTo>
                    <a:pt x="35898" y="1611714"/>
                  </a:lnTo>
                  <a:lnTo>
                    <a:pt x="61838" y="1648406"/>
                  </a:lnTo>
                  <a:lnTo>
                    <a:pt x="93525" y="1680093"/>
                  </a:lnTo>
                  <a:lnTo>
                    <a:pt x="130217" y="1706033"/>
                  </a:lnTo>
                  <a:lnTo>
                    <a:pt x="171170" y="1725481"/>
                  </a:lnTo>
                  <a:lnTo>
                    <a:pt x="215642" y="1737695"/>
                  </a:lnTo>
                  <a:lnTo>
                    <a:pt x="262889" y="1741932"/>
                  </a:lnTo>
                  <a:lnTo>
                    <a:pt x="1314450" y="1741932"/>
                  </a:lnTo>
                  <a:lnTo>
                    <a:pt x="1361697" y="1737695"/>
                  </a:lnTo>
                  <a:lnTo>
                    <a:pt x="1406169" y="1725481"/>
                  </a:lnTo>
                  <a:lnTo>
                    <a:pt x="1447122" y="1706033"/>
                  </a:lnTo>
                  <a:lnTo>
                    <a:pt x="1483814" y="1680093"/>
                  </a:lnTo>
                  <a:lnTo>
                    <a:pt x="1515501" y="1648406"/>
                  </a:lnTo>
                  <a:lnTo>
                    <a:pt x="1541441" y="1611714"/>
                  </a:lnTo>
                  <a:lnTo>
                    <a:pt x="1560889" y="1570761"/>
                  </a:lnTo>
                  <a:lnTo>
                    <a:pt x="1573103" y="1526289"/>
                  </a:lnTo>
                  <a:lnTo>
                    <a:pt x="1577339" y="1479042"/>
                  </a:lnTo>
                  <a:lnTo>
                    <a:pt x="1577339" y="262889"/>
                  </a:lnTo>
                  <a:lnTo>
                    <a:pt x="1573103" y="215642"/>
                  </a:lnTo>
                  <a:lnTo>
                    <a:pt x="1560889" y="171170"/>
                  </a:lnTo>
                  <a:lnTo>
                    <a:pt x="1541441" y="130217"/>
                  </a:lnTo>
                  <a:lnTo>
                    <a:pt x="1515501" y="93525"/>
                  </a:lnTo>
                  <a:lnTo>
                    <a:pt x="1483814" y="61838"/>
                  </a:lnTo>
                  <a:lnTo>
                    <a:pt x="1447122" y="35898"/>
                  </a:lnTo>
                  <a:lnTo>
                    <a:pt x="1406169" y="16450"/>
                  </a:lnTo>
                  <a:lnTo>
                    <a:pt x="1361697" y="4236"/>
                  </a:lnTo>
                  <a:lnTo>
                    <a:pt x="1314450" y="0"/>
                  </a:lnTo>
                  <a:close/>
                </a:path>
              </a:pathLst>
            </a:custGeom>
            <a:solidFill>
              <a:srgbClr val="407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52816" y="3793235"/>
              <a:ext cx="1577340" cy="1742439"/>
            </a:xfrm>
            <a:custGeom>
              <a:avLst/>
              <a:gdLst/>
              <a:ahLst/>
              <a:cxnLst/>
              <a:rect l="l" t="t" r="r" b="b"/>
              <a:pathLst>
                <a:path w="1577340" h="1742439">
                  <a:moveTo>
                    <a:pt x="0" y="262889"/>
                  </a:moveTo>
                  <a:lnTo>
                    <a:pt x="4236" y="215642"/>
                  </a:lnTo>
                  <a:lnTo>
                    <a:pt x="16450" y="171170"/>
                  </a:lnTo>
                  <a:lnTo>
                    <a:pt x="35898" y="130217"/>
                  </a:lnTo>
                  <a:lnTo>
                    <a:pt x="61838" y="93525"/>
                  </a:lnTo>
                  <a:lnTo>
                    <a:pt x="93525" y="61838"/>
                  </a:lnTo>
                  <a:lnTo>
                    <a:pt x="130217" y="35898"/>
                  </a:lnTo>
                  <a:lnTo>
                    <a:pt x="171170" y="16450"/>
                  </a:lnTo>
                  <a:lnTo>
                    <a:pt x="215642" y="4236"/>
                  </a:lnTo>
                  <a:lnTo>
                    <a:pt x="262889" y="0"/>
                  </a:lnTo>
                  <a:lnTo>
                    <a:pt x="1314450" y="0"/>
                  </a:lnTo>
                  <a:lnTo>
                    <a:pt x="1361697" y="4236"/>
                  </a:lnTo>
                  <a:lnTo>
                    <a:pt x="1406169" y="16450"/>
                  </a:lnTo>
                  <a:lnTo>
                    <a:pt x="1447122" y="35898"/>
                  </a:lnTo>
                  <a:lnTo>
                    <a:pt x="1483814" y="61838"/>
                  </a:lnTo>
                  <a:lnTo>
                    <a:pt x="1515501" y="93525"/>
                  </a:lnTo>
                  <a:lnTo>
                    <a:pt x="1541441" y="130217"/>
                  </a:lnTo>
                  <a:lnTo>
                    <a:pt x="1560889" y="171170"/>
                  </a:lnTo>
                  <a:lnTo>
                    <a:pt x="1573103" y="215642"/>
                  </a:lnTo>
                  <a:lnTo>
                    <a:pt x="1577339" y="262889"/>
                  </a:lnTo>
                  <a:lnTo>
                    <a:pt x="1577339" y="1479042"/>
                  </a:lnTo>
                  <a:lnTo>
                    <a:pt x="1573103" y="1526289"/>
                  </a:lnTo>
                  <a:lnTo>
                    <a:pt x="1560889" y="1570761"/>
                  </a:lnTo>
                  <a:lnTo>
                    <a:pt x="1541441" y="1611714"/>
                  </a:lnTo>
                  <a:lnTo>
                    <a:pt x="1515501" y="1648406"/>
                  </a:lnTo>
                  <a:lnTo>
                    <a:pt x="1483814" y="1680093"/>
                  </a:lnTo>
                  <a:lnTo>
                    <a:pt x="1447122" y="1706033"/>
                  </a:lnTo>
                  <a:lnTo>
                    <a:pt x="1406169" y="1725481"/>
                  </a:lnTo>
                  <a:lnTo>
                    <a:pt x="1361697" y="1737695"/>
                  </a:lnTo>
                  <a:lnTo>
                    <a:pt x="1314450" y="1741932"/>
                  </a:lnTo>
                  <a:lnTo>
                    <a:pt x="262889" y="1741932"/>
                  </a:lnTo>
                  <a:lnTo>
                    <a:pt x="215642" y="1737695"/>
                  </a:lnTo>
                  <a:lnTo>
                    <a:pt x="171170" y="1725481"/>
                  </a:lnTo>
                  <a:lnTo>
                    <a:pt x="130217" y="1706033"/>
                  </a:lnTo>
                  <a:lnTo>
                    <a:pt x="93525" y="1680093"/>
                  </a:lnTo>
                  <a:lnTo>
                    <a:pt x="61838" y="1648406"/>
                  </a:lnTo>
                  <a:lnTo>
                    <a:pt x="35898" y="1611714"/>
                  </a:lnTo>
                  <a:lnTo>
                    <a:pt x="16450" y="1570761"/>
                  </a:lnTo>
                  <a:lnTo>
                    <a:pt x="4236" y="1526289"/>
                  </a:lnTo>
                  <a:lnTo>
                    <a:pt x="0" y="1479042"/>
                  </a:lnTo>
                  <a:lnTo>
                    <a:pt x="0" y="262889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288273" y="3814317"/>
            <a:ext cx="1111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CONTAINER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133782" y="4161726"/>
            <a:ext cx="1351280" cy="365125"/>
            <a:chOff x="6133782" y="4161726"/>
            <a:chExt cx="1351280" cy="365125"/>
          </a:xfrm>
        </p:grpSpPr>
        <p:sp>
          <p:nvSpPr>
            <p:cNvPr id="22" name="object 22"/>
            <p:cNvSpPr/>
            <p:nvPr/>
          </p:nvSpPr>
          <p:spPr>
            <a:xfrm>
              <a:off x="6141720" y="4169664"/>
              <a:ext cx="1335405" cy="349250"/>
            </a:xfrm>
            <a:custGeom>
              <a:avLst/>
              <a:gdLst/>
              <a:ahLst/>
              <a:cxnLst/>
              <a:rect l="l" t="t" r="r" b="b"/>
              <a:pathLst>
                <a:path w="1335404" h="349250">
                  <a:moveTo>
                    <a:pt x="1276857" y="0"/>
                  </a:moveTo>
                  <a:lnTo>
                    <a:pt x="58165" y="0"/>
                  </a:lnTo>
                  <a:lnTo>
                    <a:pt x="35522" y="4570"/>
                  </a:lnTo>
                  <a:lnTo>
                    <a:pt x="17033" y="17033"/>
                  </a:lnTo>
                  <a:lnTo>
                    <a:pt x="4570" y="35522"/>
                  </a:lnTo>
                  <a:lnTo>
                    <a:pt x="0" y="58166"/>
                  </a:lnTo>
                  <a:lnTo>
                    <a:pt x="0" y="290830"/>
                  </a:lnTo>
                  <a:lnTo>
                    <a:pt x="4570" y="313473"/>
                  </a:lnTo>
                  <a:lnTo>
                    <a:pt x="17033" y="331962"/>
                  </a:lnTo>
                  <a:lnTo>
                    <a:pt x="35522" y="344425"/>
                  </a:lnTo>
                  <a:lnTo>
                    <a:pt x="58165" y="348996"/>
                  </a:lnTo>
                  <a:lnTo>
                    <a:pt x="1276857" y="348996"/>
                  </a:lnTo>
                  <a:lnTo>
                    <a:pt x="1299501" y="344425"/>
                  </a:lnTo>
                  <a:lnTo>
                    <a:pt x="1317990" y="331962"/>
                  </a:lnTo>
                  <a:lnTo>
                    <a:pt x="1330453" y="313473"/>
                  </a:lnTo>
                  <a:lnTo>
                    <a:pt x="1335024" y="290830"/>
                  </a:lnTo>
                  <a:lnTo>
                    <a:pt x="1335024" y="58166"/>
                  </a:lnTo>
                  <a:lnTo>
                    <a:pt x="1330453" y="35522"/>
                  </a:lnTo>
                  <a:lnTo>
                    <a:pt x="1317990" y="17033"/>
                  </a:lnTo>
                  <a:lnTo>
                    <a:pt x="1299501" y="4570"/>
                  </a:lnTo>
                  <a:lnTo>
                    <a:pt x="1276857" y="0"/>
                  </a:lnTo>
                  <a:close/>
                </a:path>
              </a:pathLst>
            </a:custGeom>
            <a:solidFill>
              <a:srgbClr val="AB61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141720" y="4169664"/>
              <a:ext cx="1335405" cy="349250"/>
            </a:xfrm>
            <a:custGeom>
              <a:avLst/>
              <a:gdLst/>
              <a:ahLst/>
              <a:cxnLst/>
              <a:rect l="l" t="t" r="r" b="b"/>
              <a:pathLst>
                <a:path w="1335404" h="349250">
                  <a:moveTo>
                    <a:pt x="0" y="58166"/>
                  </a:moveTo>
                  <a:lnTo>
                    <a:pt x="4570" y="35522"/>
                  </a:lnTo>
                  <a:lnTo>
                    <a:pt x="17033" y="17033"/>
                  </a:lnTo>
                  <a:lnTo>
                    <a:pt x="35522" y="4570"/>
                  </a:lnTo>
                  <a:lnTo>
                    <a:pt x="58165" y="0"/>
                  </a:lnTo>
                  <a:lnTo>
                    <a:pt x="1276857" y="0"/>
                  </a:lnTo>
                  <a:lnTo>
                    <a:pt x="1299501" y="4570"/>
                  </a:lnTo>
                  <a:lnTo>
                    <a:pt x="1317990" y="17033"/>
                  </a:lnTo>
                  <a:lnTo>
                    <a:pt x="1330453" y="35522"/>
                  </a:lnTo>
                  <a:lnTo>
                    <a:pt x="1335024" y="58166"/>
                  </a:lnTo>
                  <a:lnTo>
                    <a:pt x="1335024" y="290830"/>
                  </a:lnTo>
                  <a:lnTo>
                    <a:pt x="1330453" y="313473"/>
                  </a:lnTo>
                  <a:lnTo>
                    <a:pt x="1317990" y="331962"/>
                  </a:lnTo>
                  <a:lnTo>
                    <a:pt x="1299501" y="344425"/>
                  </a:lnTo>
                  <a:lnTo>
                    <a:pt x="1276857" y="348996"/>
                  </a:lnTo>
                  <a:lnTo>
                    <a:pt x="58165" y="348996"/>
                  </a:lnTo>
                  <a:lnTo>
                    <a:pt x="35522" y="344425"/>
                  </a:lnTo>
                  <a:lnTo>
                    <a:pt x="17033" y="331962"/>
                  </a:lnTo>
                  <a:lnTo>
                    <a:pt x="4570" y="313473"/>
                  </a:lnTo>
                  <a:lnTo>
                    <a:pt x="0" y="290830"/>
                  </a:lnTo>
                  <a:lnTo>
                    <a:pt x="0" y="58166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158174" y="4180078"/>
            <a:ext cx="1302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94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APACHE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161214" y="4629594"/>
            <a:ext cx="1352550" cy="365125"/>
            <a:chOff x="6161214" y="4629594"/>
            <a:chExt cx="1352550" cy="365125"/>
          </a:xfrm>
        </p:grpSpPr>
        <p:sp>
          <p:nvSpPr>
            <p:cNvPr id="26" name="object 26"/>
            <p:cNvSpPr/>
            <p:nvPr/>
          </p:nvSpPr>
          <p:spPr>
            <a:xfrm>
              <a:off x="6169152" y="4637532"/>
              <a:ext cx="1336675" cy="349250"/>
            </a:xfrm>
            <a:custGeom>
              <a:avLst/>
              <a:gdLst/>
              <a:ahLst/>
              <a:cxnLst/>
              <a:rect l="l" t="t" r="r" b="b"/>
              <a:pathLst>
                <a:path w="1336675" h="349250">
                  <a:moveTo>
                    <a:pt x="1278381" y="0"/>
                  </a:moveTo>
                  <a:lnTo>
                    <a:pt x="58165" y="0"/>
                  </a:lnTo>
                  <a:lnTo>
                    <a:pt x="35522" y="4570"/>
                  </a:lnTo>
                  <a:lnTo>
                    <a:pt x="17033" y="17033"/>
                  </a:lnTo>
                  <a:lnTo>
                    <a:pt x="4570" y="35522"/>
                  </a:lnTo>
                  <a:lnTo>
                    <a:pt x="0" y="58166"/>
                  </a:lnTo>
                  <a:lnTo>
                    <a:pt x="0" y="290830"/>
                  </a:lnTo>
                  <a:lnTo>
                    <a:pt x="4570" y="313473"/>
                  </a:lnTo>
                  <a:lnTo>
                    <a:pt x="17033" y="331962"/>
                  </a:lnTo>
                  <a:lnTo>
                    <a:pt x="35522" y="344425"/>
                  </a:lnTo>
                  <a:lnTo>
                    <a:pt x="58165" y="348996"/>
                  </a:lnTo>
                  <a:lnTo>
                    <a:pt x="1278381" y="348996"/>
                  </a:lnTo>
                  <a:lnTo>
                    <a:pt x="1301025" y="344425"/>
                  </a:lnTo>
                  <a:lnTo>
                    <a:pt x="1319514" y="331962"/>
                  </a:lnTo>
                  <a:lnTo>
                    <a:pt x="1331977" y="313473"/>
                  </a:lnTo>
                  <a:lnTo>
                    <a:pt x="1336548" y="290830"/>
                  </a:lnTo>
                  <a:lnTo>
                    <a:pt x="1336548" y="58166"/>
                  </a:lnTo>
                  <a:lnTo>
                    <a:pt x="1331977" y="35522"/>
                  </a:lnTo>
                  <a:lnTo>
                    <a:pt x="1319514" y="17033"/>
                  </a:lnTo>
                  <a:lnTo>
                    <a:pt x="1301025" y="4570"/>
                  </a:lnTo>
                  <a:lnTo>
                    <a:pt x="1278381" y="0"/>
                  </a:lnTo>
                  <a:close/>
                </a:path>
              </a:pathLst>
            </a:custGeom>
            <a:solidFill>
              <a:srgbClr val="AB61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169152" y="4637532"/>
              <a:ext cx="1336675" cy="349250"/>
            </a:xfrm>
            <a:custGeom>
              <a:avLst/>
              <a:gdLst/>
              <a:ahLst/>
              <a:cxnLst/>
              <a:rect l="l" t="t" r="r" b="b"/>
              <a:pathLst>
                <a:path w="1336675" h="349250">
                  <a:moveTo>
                    <a:pt x="0" y="58166"/>
                  </a:moveTo>
                  <a:lnTo>
                    <a:pt x="4570" y="35522"/>
                  </a:lnTo>
                  <a:lnTo>
                    <a:pt x="17033" y="17033"/>
                  </a:lnTo>
                  <a:lnTo>
                    <a:pt x="35522" y="4570"/>
                  </a:lnTo>
                  <a:lnTo>
                    <a:pt x="58165" y="0"/>
                  </a:lnTo>
                  <a:lnTo>
                    <a:pt x="1278381" y="0"/>
                  </a:lnTo>
                  <a:lnTo>
                    <a:pt x="1301025" y="4570"/>
                  </a:lnTo>
                  <a:lnTo>
                    <a:pt x="1319514" y="17033"/>
                  </a:lnTo>
                  <a:lnTo>
                    <a:pt x="1331977" y="35522"/>
                  </a:lnTo>
                  <a:lnTo>
                    <a:pt x="1336548" y="58166"/>
                  </a:lnTo>
                  <a:lnTo>
                    <a:pt x="1336548" y="290830"/>
                  </a:lnTo>
                  <a:lnTo>
                    <a:pt x="1331977" y="313473"/>
                  </a:lnTo>
                  <a:lnTo>
                    <a:pt x="1319514" y="331962"/>
                  </a:lnTo>
                  <a:lnTo>
                    <a:pt x="1301025" y="344425"/>
                  </a:lnTo>
                  <a:lnTo>
                    <a:pt x="1278381" y="348996"/>
                  </a:lnTo>
                  <a:lnTo>
                    <a:pt x="58165" y="348996"/>
                  </a:lnTo>
                  <a:lnTo>
                    <a:pt x="35522" y="344425"/>
                  </a:lnTo>
                  <a:lnTo>
                    <a:pt x="17033" y="331962"/>
                  </a:lnTo>
                  <a:lnTo>
                    <a:pt x="4570" y="313473"/>
                  </a:lnTo>
                  <a:lnTo>
                    <a:pt x="0" y="290830"/>
                  </a:lnTo>
                  <a:lnTo>
                    <a:pt x="0" y="58166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398133" y="4647692"/>
            <a:ext cx="880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161214" y="5092890"/>
            <a:ext cx="1352550" cy="365125"/>
            <a:chOff x="6161214" y="5092890"/>
            <a:chExt cx="1352550" cy="365125"/>
          </a:xfrm>
        </p:grpSpPr>
        <p:sp>
          <p:nvSpPr>
            <p:cNvPr id="30" name="object 30"/>
            <p:cNvSpPr/>
            <p:nvPr/>
          </p:nvSpPr>
          <p:spPr>
            <a:xfrm>
              <a:off x="6169152" y="5100828"/>
              <a:ext cx="1336675" cy="349250"/>
            </a:xfrm>
            <a:custGeom>
              <a:avLst/>
              <a:gdLst/>
              <a:ahLst/>
              <a:cxnLst/>
              <a:rect l="l" t="t" r="r" b="b"/>
              <a:pathLst>
                <a:path w="1336675" h="349250">
                  <a:moveTo>
                    <a:pt x="1278381" y="0"/>
                  </a:moveTo>
                  <a:lnTo>
                    <a:pt x="58165" y="0"/>
                  </a:lnTo>
                  <a:lnTo>
                    <a:pt x="35522" y="4570"/>
                  </a:lnTo>
                  <a:lnTo>
                    <a:pt x="17033" y="17033"/>
                  </a:lnTo>
                  <a:lnTo>
                    <a:pt x="4570" y="35522"/>
                  </a:lnTo>
                  <a:lnTo>
                    <a:pt x="0" y="58166"/>
                  </a:lnTo>
                  <a:lnTo>
                    <a:pt x="0" y="290830"/>
                  </a:lnTo>
                  <a:lnTo>
                    <a:pt x="4570" y="313473"/>
                  </a:lnTo>
                  <a:lnTo>
                    <a:pt x="17033" y="331962"/>
                  </a:lnTo>
                  <a:lnTo>
                    <a:pt x="35522" y="344425"/>
                  </a:lnTo>
                  <a:lnTo>
                    <a:pt x="58165" y="348996"/>
                  </a:lnTo>
                  <a:lnTo>
                    <a:pt x="1278381" y="348996"/>
                  </a:lnTo>
                  <a:lnTo>
                    <a:pt x="1301025" y="344425"/>
                  </a:lnTo>
                  <a:lnTo>
                    <a:pt x="1319514" y="331962"/>
                  </a:lnTo>
                  <a:lnTo>
                    <a:pt x="1331977" y="313473"/>
                  </a:lnTo>
                  <a:lnTo>
                    <a:pt x="1336548" y="290830"/>
                  </a:lnTo>
                  <a:lnTo>
                    <a:pt x="1336548" y="58166"/>
                  </a:lnTo>
                  <a:lnTo>
                    <a:pt x="1331977" y="35522"/>
                  </a:lnTo>
                  <a:lnTo>
                    <a:pt x="1319514" y="17033"/>
                  </a:lnTo>
                  <a:lnTo>
                    <a:pt x="1301025" y="4570"/>
                  </a:lnTo>
                  <a:lnTo>
                    <a:pt x="1278381" y="0"/>
                  </a:lnTo>
                  <a:close/>
                </a:path>
              </a:pathLst>
            </a:custGeom>
            <a:solidFill>
              <a:srgbClr val="AB61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169152" y="5100828"/>
              <a:ext cx="1336675" cy="349250"/>
            </a:xfrm>
            <a:custGeom>
              <a:avLst/>
              <a:gdLst/>
              <a:ahLst/>
              <a:cxnLst/>
              <a:rect l="l" t="t" r="r" b="b"/>
              <a:pathLst>
                <a:path w="1336675" h="349250">
                  <a:moveTo>
                    <a:pt x="0" y="58166"/>
                  </a:moveTo>
                  <a:lnTo>
                    <a:pt x="4570" y="35522"/>
                  </a:lnTo>
                  <a:lnTo>
                    <a:pt x="17033" y="17033"/>
                  </a:lnTo>
                  <a:lnTo>
                    <a:pt x="35522" y="4570"/>
                  </a:lnTo>
                  <a:lnTo>
                    <a:pt x="58165" y="0"/>
                  </a:lnTo>
                  <a:lnTo>
                    <a:pt x="1278381" y="0"/>
                  </a:lnTo>
                  <a:lnTo>
                    <a:pt x="1301025" y="4570"/>
                  </a:lnTo>
                  <a:lnTo>
                    <a:pt x="1319514" y="17033"/>
                  </a:lnTo>
                  <a:lnTo>
                    <a:pt x="1331977" y="35522"/>
                  </a:lnTo>
                  <a:lnTo>
                    <a:pt x="1336548" y="58166"/>
                  </a:lnTo>
                  <a:lnTo>
                    <a:pt x="1336548" y="290830"/>
                  </a:lnTo>
                  <a:lnTo>
                    <a:pt x="1331977" y="313473"/>
                  </a:lnTo>
                  <a:lnTo>
                    <a:pt x="1319514" y="331962"/>
                  </a:lnTo>
                  <a:lnTo>
                    <a:pt x="1301025" y="344425"/>
                  </a:lnTo>
                  <a:lnTo>
                    <a:pt x="1278381" y="348996"/>
                  </a:lnTo>
                  <a:lnTo>
                    <a:pt x="58165" y="348996"/>
                  </a:lnTo>
                  <a:lnTo>
                    <a:pt x="35522" y="344425"/>
                  </a:lnTo>
                  <a:lnTo>
                    <a:pt x="17033" y="331962"/>
                  </a:lnTo>
                  <a:lnTo>
                    <a:pt x="4570" y="313473"/>
                  </a:lnTo>
                  <a:lnTo>
                    <a:pt x="0" y="290830"/>
                  </a:lnTo>
                  <a:lnTo>
                    <a:pt x="0" y="58166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185606" y="5110988"/>
            <a:ext cx="1303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099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Ubuntu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8140890" y="4161726"/>
            <a:ext cx="1352550" cy="365125"/>
            <a:chOff x="8140890" y="4161726"/>
            <a:chExt cx="1352550" cy="365125"/>
          </a:xfrm>
        </p:grpSpPr>
        <p:sp>
          <p:nvSpPr>
            <p:cNvPr id="34" name="object 34"/>
            <p:cNvSpPr/>
            <p:nvPr/>
          </p:nvSpPr>
          <p:spPr>
            <a:xfrm>
              <a:off x="8148828" y="4169664"/>
              <a:ext cx="1336675" cy="349250"/>
            </a:xfrm>
            <a:custGeom>
              <a:avLst/>
              <a:gdLst/>
              <a:ahLst/>
              <a:cxnLst/>
              <a:rect l="l" t="t" r="r" b="b"/>
              <a:pathLst>
                <a:path w="1336675" h="349250">
                  <a:moveTo>
                    <a:pt x="1278381" y="0"/>
                  </a:moveTo>
                  <a:lnTo>
                    <a:pt x="58166" y="0"/>
                  </a:lnTo>
                  <a:lnTo>
                    <a:pt x="35522" y="4570"/>
                  </a:lnTo>
                  <a:lnTo>
                    <a:pt x="17033" y="17033"/>
                  </a:lnTo>
                  <a:lnTo>
                    <a:pt x="4570" y="35522"/>
                  </a:lnTo>
                  <a:lnTo>
                    <a:pt x="0" y="58166"/>
                  </a:lnTo>
                  <a:lnTo>
                    <a:pt x="0" y="290830"/>
                  </a:lnTo>
                  <a:lnTo>
                    <a:pt x="4570" y="313473"/>
                  </a:lnTo>
                  <a:lnTo>
                    <a:pt x="17033" y="331962"/>
                  </a:lnTo>
                  <a:lnTo>
                    <a:pt x="35522" y="344425"/>
                  </a:lnTo>
                  <a:lnTo>
                    <a:pt x="58166" y="348996"/>
                  </a:lnTo>
                  <a:lnTo>
                    <a:pt x="1278381" y="348996"/>
                  </a:lnTo>
                  <a:lnTo>
                    <a:pt x="1301025" y="344425"/>
                  </a:lnTo>
                  <a:lnTo>
                    <a:pt x="1319514" y="331962"/>
                  </a:lnTo>
                  <a:lnTo>
                    <a:pt x="1331977" y="313473"/>
                  </a:lnTo>
                  <a:lnTo>
                    <a:pt x="1336548" y="290830"/>
                  </a:lnTo>
                  <a:lnTo>
                    <a:pt x="1336548" y="58166"/>
                  </a:lnTo>
                  <a:lnTo>
                    <a:pt x="1331977" y="35522"/>
                  </a:lnTo>
                  <a:lnTo>
                    <a:pt x="1319514" y="17033"/>
                  </a:lnTo>
                  <a:lnTo>
                    <a:pt x="1301025" y="4570"/>
                  </a:lnTo>
                  <a:lnTo>
                    <a:pt x="1278381" y="0"/>
                  </a:lnTo>
                  <a:close/>
                </a:path>
              </a:pathLst>
            </a:custGeom>
            <a:solidFill>
              <a:srgbClr val="AB61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148828" y="4169664"/>
              <a:ext cx="1336675" cy="349250"/>
            </a:xfrm>
            <a:custGeom>
              <a:avLst/>
              <a:gdLst/>
              <a:ahLst/>
              <a:cxnLst/>
              <a:rect l="l" t="t" r="r" b="b"/>
              <a:pathLst>
                <a:path w="1336675" h="349250">
                  <a:moveTo>
                    <a:pt x="0" y="58166"/>
                  </a:moveTo>
                  <a:lnTo>
                    <a:pt x="4570" y="35522"/>
                  </a:lnTo>
                  <a:lnTo>
                    <a:pt x="17033" y="17033"/>
                  </a:lnTo>
                  <a:lnTo>
                    <a:pt x="35522" y="4570"/>
                  </a:lnTo>
                  <a:lnTo>
                    <a:pt x="58166" y="0"/>
                  </a:lnTo>
                  <a:lnTo>
                    <a:pt x="1278381" y="0"/>
                  </a:lnTo>
                  <a:lnTo>
                    <a:pt x="1301025" y="4570"/>
                  </a:lnTo>
                  <a:lnTo>
                    <a:pt x="1319514" y="17033"/>
                  </a:lnTo>
                  <a:lnTo>
                    <a:pt x="1331977" y="35522"/>
                  </a:lnTo>
                  <a:lnTo>
                    <a:pt x="1336548" y="58166"/>
                  </a:lnTo>
                  <a:lnTo>
                    <a:pt x="1336548" y="290830"/>
                  </a:lnTo>
                  <a:lnTo>
                    <a:pt x="1331977" y="313473"/>
                  </a:lnTo>
                  <a:lnTo>
                    <a:pt x="1319514" y="331962"/>
                  </a:lnTo>
                  <a:lnTo>
                    <a:pt x="1301025" y="344425"/>
                  </a:lnTo>
                  <a:lnTo>
                    <a:pt x="1278381" y="348996"/>
                  </a:lnTo>
                  <a:lnTo>
                    <a:pt x="58166" y="348996"/>
                  </a:lnTo>
                  <a:lnTo>
                    <a:pt x="35522" y="344425"/>
                  </a:lnTo>
                  <a:lnTo>
                    <a:pt x="17033" y="331962"/>
                  </a:lnTo>
                  <a:lnTo>
                    <a:pt x="4570" y="313473"/>
                  </a:lnTo>
                  <a:lnTo>
                    <a:pt x="0" y="290830"/>
                  </a:lnTo>
                  <a:lnTo>
                    <a:pt x="0" y="58166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8165282" y="4180078"/>
            <a:ext cx="1303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Tomcat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8166798" y="4606734"/>
            <a:ext cx="1351280" cy="365125"/>
            <a:chOff x="8166798" y="4606734"/>
            <a:chExt cx="1351280" cy="365125"/>
          </a:xfrm>
        </p:grpSpPr>
        <p:sp>
          <p:nvSpPr>
            <p:cNvPr id="38" name="object 38"/>
            <p:cNvSpPr/>
            <p:nvPr/>
          </p:nvSpPr>
          <p:spPr>
            <a:xfrm>
              <a:off x="8174735" y="4614671"/>
              <a:ext cx="1335405" cy="349250"/>
            </a:xfrm>
            <a:custGeom>
              <a:avLst/>
              <a:gdLst/>
              <a:ahLst/>
              <a:cxnLst/>
              <a:rect l="l" t="t" r="r" b="b"/>
              <a:pathLst>
                <a:path w="1335404" h="349250">
                  <a:moveTo>
                    <a:pt x="1276858" y="0"/>
                  </a:moveTo>
                  <a:lnTo>
                    <a:pt x="58166" y="0"/>
                  </a:lnTo>
                  <a:lnTo>
                    <a:pt x="35522" y="4570"/>
                  </a:lnTo>
                  <a:lnTo>
                    <a:pt x="17033" y="17033"/>
                  </a:lnTo>
                  <a:lnTo>
                    <a:pt x="4570" y="35522"/>
                  </a:lnTo>
                  <a:lnTo>
                    <a:pt x="0" y="58165"/>
                  </a:lnTo>
                  <a:lnTo>
                    <a:pt x="0" y="290829"/>
                  </a:lnTo>
                  <a:lnTo>
                    <a:pt x="4570" y="313473"/>
                  </a:lnTo>
                  <a:lnTo>
                    <a:pt x="17033" y="331962"/>
                  </a:lnTo>
                  <a:lnTo>
                    <a:pt x="35522" y="344425"/>
                  </a:lnTo>
                  <a:lnTo>
                    <a:pt x="58166" y="348995"/>
                  </a:lnTo>
                  <a:lnTo>
                    <a:pt x="1276858" y="348995"/>
                  </a:lnTo>
                  <a:lnTo>
                    <a:pt x="1299501" y="344425"/>
                  </a:lnTo>
                  <a:lnTo>
                    <a:pt x="1317990" y="331962"/>
                  </a:lnTo>
                  <a:lnTo>
                    <a:pt x="1330453" y="313473"/>
                  </a:lnTo>
                  <a:lnTo>
                    <a:pt x="1335024" y="290829"/>
                  </a:lnTo>
                  <a:lnTo>
                    <a:pt x="1335024" y="58165"/>
                  </a:lnTo>
                  <a:lnTo>
                    <a:pt x="1330453" y="35522"/>
                  </a:lnTo>
                  <a:lnTo>
                    <a:pt x="1317990" y="17033"/>
                  </a:lnTo>
                  <a:lnTo>
                    <a:pt x="1299501" y="4570"/>
                  </a:lnTo>
                  <a:lnTo>
                    <a:pt x="1276858" y="0"/>
                  </a:lnTo>
                  <a:close/>
                </a:path>
              </a:pathLst>
            </a:custGeom>
            <a:solidFill>
              <a:srgbClr val="AB61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174735" y="4614671"/>
              <a:ext cx="1335405" cy="349250"/>
            </a:xfrm>
            <a:custGeom>
              <a:avLst/>
              <a:gdLst/>
              <a:ahLst/>
              <a:cxnLst/>
              <a:rect l="l" t="t" r="r" b="b"/>
              <a:pathLst>
                <a:path w="1335404" h="349250">
                  <a:moveTo>
                    <a:pt x="0" y="58165"/>
                  </a:moveTo>
                  <a:lnTo>
                    <a:pt x="4570" y="35522"/>
                  </a:lnTo>
                  <a:lnTo>
                    <a:pt x="17033" y="17033"/>
                  </a:lnTo>
                  <a:lnTo>
                    <a:pt x="35522" y="4570"/>
                  </a:lnTo>
                  <a:lnTo>
                    <a:pt x="58166" y="0"/>
                  </a:lnTo>
                  <a:lnTo>
                    <a:pt x="1276858" y="0"/>
                  </a:lnTo>
                  <a:lnTo>
                    <a:pt x="1299501" y="4570"/>
                  </a:lnTo>
                  <a:lnTo>
                    <a:pt x="1317990" y="17033"/>
                  </a:lnTo>
                  <a:lnTo>
                    <a:pt x="1330453" y="35522"/>
                  </a:lnTo>
                  <a:lnTo>
                    <a:pt x="1335024" y="58165"/>
                  </a:lnTo>
                  <a:lnTo>
                    <a:pt x="1335024" y="290829"/>
                  </a:lnTo>
                  <a:lnTo>
                    <a:pt x="1330453" y="313473"/>
                  </a:lnTo>
                  <a:lnTo>
                    <a:pt x="1317990" y="331962"/>
                  </a:lnTo>
                  <a:lnTo>
                    <a:pt x="1299501" y="344425"/>
                  </a:lnTo>
                  <a:lnTo>
                    <a:pt x="1276858" y="348995"/>
                  </a:lnTo>
                  <a:lnTo>
                    <a:pt x="58166" y="348995"/>
                  </a:lnTo>
                  <a:lnTo>
                    <a:pt x="35522" y="344425"/>
                  </a:lnTo>
                  <a:lnTo>
                    <a:pt x="17033" y="331962"/>
                  </a:lnTo>
                  <a:lnTo>
                    <a:pt x="4570" y="313473"/>
                  </a:lnTo>
                  <a:lnTo>
                    <a:pt x="0" y="290829"/>
                  </a:lnTo>
                  <a:lnTo>
                    <a:pt x="0" y="58165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422640" y="4624832"/>
            <a:ext cx="838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Java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189658" y="5056314"/>
            <a:ext cx="1351280" cy="365125"/>
            <a:chOff x="8189658" y="5056314"/>
            <a:chExt cx="1351280" cy="365125"/>
          </a:xfrm>
        </p:grpSpPr>
        <p:sp>
          <p:nvSpPr>
            <p:cNvPr id="42" name="object 42"/>
            <p:cNvSpPr/>
            <p:nvPr/>
          </p:nvSpPr>
          <p:spPr>
            <a:xfrm>
              <a:off x="8197595" y="5064252"/>
              <a:ext cx="1335405" cy="349250"/>
            </a:xfrm>
            <a:custGeom>
              <a:avLst/>
              <a:gdLst/>
              <a:ahLst/>
              <a:cxnLst/>
              <a:rect l="l" t="t" r="r" b="b"/>
              <a:pathLst>
                <a:path w="1335404" h="349250">
                  <a:moveTo>
                    <a:pt x="1276857" y="0"/>
                  </a:moveTo>
                  <a:lnTo>
                    <a:pt x="58165" y="0"/>
                  </a:lnTo>
                  <a:lnTo>
                    <a:pt x="35522" y="4570"/>
                  </a:lnTo>
                  <a:lnTo>
                    <a:pt x="17033" y="17033"/>
                  </a:lnTo>
                  <a:lnTo>
                    <a:pt x="4570" y="35522"/>
                  </a:lnTo>
                  <a:lnTo>
                    <a:pt x="0" y="58166"/>
                  </a:lnTo>
                  <a:lnTo>
                    <a:pt x="0" y="290830"/>
                  </a:lnTo>
                  <a:lnTo>
                    <a:pt x="4570" y="313473"/>
                  </a:lnTo>
                  <a:lnTo>
                    <a:pt x="17033" y="331962"/>
                  </a:lnTo>
                  <a:lnTo>
                    <a:pt x="35522" y="344425"/>
                  </a:lnTo>
                  <a:lnTo>
                    <a:pt x="58165" y="348996"/>
                  </a:lnTo>
                  <a:lnTo>
                    <a:pt x="1276857" y="348996"/>
                  </a:lnTo>
                  <a:lnTo>
                    <a:pt x="1299501" y="344425"/>
                  </a:lnTo>
                  <a:lnTo>
                    <a:pt x="1317990" y="331962"/>
                  </a:lnTo>
                  <a:lnTo>
                    <a:pt x="1330453" y="313473"/>
                  </a:lnTo>
                  <a:lnTo>
                    <a:pt x="1335024" y="290830"/>
                  </a:lnTo>
                  <a:lnTo>
                    <a:pt x="1335024" y="58166"/>
                  </a:lnTo>
                  <a:lnTo>
                    <a:pt x="1330453" y="35522"/>
                  </a:lnTo>
                  <a:lnTo>
                    <a:pt x="1317990" y="17033"/>
                  </a:lnTo>
                  <a:lnTo>
                    <a:pt x="1299501" y="4570"/>
                  </a:lnTo>
                  <a:lnTo>
                    <a:pt x="1276857" y="0"/>
                  </a:lnTo>
                  <a:close/>
                </a:path>
              </a:pathLst>
            </a:custGeom>
            <a:solidFill>
              <a:srgbClr val="AB61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197595" y="5064252"/>
              <a:ext cx="1335405" cy="349250"/>
            </a:xfrm>
            <a:custGeom>
              <a:avLst/>
              <a:gdLst/>
              <a:ahLst/>
              <a:cxnLst/>
              <a:rect l="l" t="t" r="r" b="b"/>
              <a:pathLst>
                <a:path w="1335404" h="349250">
                  <a:moveTo>
                    <a:pt x="0" y="58166"/>
                  </a:moveTo>
                  <a:lnTo>
                    <a:pt x="4570" y="35522"/>
                  </a:lnTo>
                  <a:lnTo>
                    <a:pt x="17033" y="17033"/>
                  </a:lnTo>
                  <a:lnTo>
                    <a:pt x="35522" y="4570"/>
                  </a:lnTo>
                  <a:lnTo>
                    <a:pt x="58165" y="0"/>
                  </a:lnTo>
                  <a:lnTo>
                    <a:pt x="1276857" y="0"/>
                  </a:lnTo>
                  <a:lnTo>
                    <a:pt x="1299501" y="4570"/>
                  </a:lnTo>
                  <a:lnTo>
                    <a:pt x="1317990" y="17033"/>
                  </a:lnTo>
                  <a:lnTo>
                    <a:pt x="1330453" y="35522"/>
                  </a:lnTo>
                  <a:lnTo>
                    <a:pt x="1335024" y="58166"/>
                  </a:lnTo>
                  <a:lnTo>
                    <a:pt x="1335024" y="290830"/>
                  </a:lnTo>
                  <a:lnTo>
                    <a:pt x="1330453" y="313473"/>
                  </a:lnTo>
                  <a:lnTo>
                    <a:pt x="1317990" y="331962"/>
                  </a:lnTo>
                  <a:lnTo>
                    <a:pt x="1299501" y="344425"/>
                  </a:lnTo>
                  <a:lnTo>
                    <a:pt x="1276857" y="348996"/>
                  </a:lnTo>
                  <a:lnTo>
                    <a:pt x="58165" y="348996"/>
                  </a:lnTo>
                  <a:lnTo>
                    <a:pt x="35522" y="344425"/>
                  </a:lnTo>
                  <a:lnTo>
                    <a:pt x="17033" y="331962"/>
                  </a:lnTo>
                  <a:lnTo>
                    <a:pt x="4570" y="313473"/>
                  </a:lnTo>
                  <a:lnTo>
                    <a:pt x="0" y="290830"/>
                  </a:lnTo>
                  <a:lnTo>
                    <a:pt x="0" y="58166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8533892" y="5074411"/>
            <a:ext cx="661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bian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0233342" y="4431474"/>
            <a:ext cx="1352550" cy="365125"/>
            <a:chOff x="10233342" y="4431474"/>
            <a:chExt cx="1352550" cy="365125"/>
          </a:xfrm>
        </p:grpSpPr>
        <p:sp>
          <p:nvSpPr>
            <p:cNvPr id="46" name="object 46"/>
            <p:cNvSpPr/>
            <p:nvPr/>
          </p:nvSpPr>
          <p:spPr>
            <a:xfrm>
              <a:off x="10241280" y="4439411"/>
              <a:ext cx="1336675" cy="349250"/>
            </a:xfrm>
            <a:custGeom>
              <a:avLst/>
              <a:gdLst/>
              <a:ahLst/>
              <a:cxnLst/>
              <a:rect l="l" t="t" r="r" b="b"/>
              <a:pathLst>
                <a:path w="1336675" h="349250">
                  <a:moveTo>
                    <a:pt x="1278381" y="0"/>
                  </a:moveTo>
                  <a:lnTo>
                    <a:pt x="58166" y="0"/>
                  </a:lnTo>
                  <a:lnTo>
                    <a:pt x="35522" y="4570"/>
                  </a:lnTo>
                  <a:lnTo>
                    <a:pt x="17033" y="17033"/>
                  </a:lnTo>
                  <a:lnTo>
                    <a:pt x="4570" y="35522"/>
                  </a:lnTo>
                  <a:lnTo>
                    <a:pt x="0" y="58165"/>
                  </a:lnTo>
                  <a:lnTo>
                    <a:pt x="0" y="290830"/>
                  </a:lnTo>
                  <a:lnTo>
                    <a:pt x="4570" y="313473"/>
                  </a:lnTo>
                  <a:lnTo>
                    <a:pt x="17033" y="331962"/>
                  </a:lnTo>
                  <a:lnTo>
                    <a:pt x="35522" y="344425"/>
                  </a:lnTo>
                  <a:lnTo>
                    <a:pt x="58166" y="348995"/>
                  </a:lnTo>
                  <a:lnTo>
                    <a:pt x="1278381" y="348995"/>
                  </a:lnTo>
                  <a:lnTo>
                    <a:pt x="1301025" y="344425"/>
                  </a:lnTo>
                  <a:lnTo>
                    <a:pt x="1319514" y="331962"/>
                  </a:lnTo>
                  <a:lnTo>
                    <a:pt x="1331977" y="313473"/>
                  </a:lnTo>
                  <a:lnTo>
                    <a:pt x="1336548" y="290830"/>
                  </a:lnTo>
                  <a:lnTo>
                    <a:pt x="1336548" y="58165"/>
                  </a:lnTo>
                  <a:lnTo>
                    <a:pt x="1331977" y="35522"/>
                  </a:lnTo>
                  <a:lnTo>
                    <a:pt x="1319514" y="17033"/>
                  </a:lnTo>
                  <a:lnTo>
                    <a:pt x="1301025" y="4570"/>
                  </a:lnTo>
                  <a:lnTo>
                    <a:pt x="1278381" y="0"/>
                  </a:lnTo>
                  <a:close/>
                </a:path>
              </a:pathLst>
            </a:custGeom>
            <a:solidFill>
              <a:srgbClr val="AB61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0241280" y="4439411"/>
              <a:ext cx="1336675" cy="349250"/>
            </a:xfrm>
            <a:custGeom>
              <a:avLst/>
              <a:gdLst/>
              <a:ahLst/>
              <a:cxnLst/>
              <a:rect l="l" t="t" r="r" b="b"/>
              <a:pathLst>
                <a:path w="1336675" h="349250">
                  <a:moveTo>
                    <a:pt x="0" y="58165"/>
                  </a:moveTo>
                  <a:lnTo>
                    <a:pt x="4570" y="35522"/>
                  </a:lnTo>
                  <a:lnTo>
                    <a:pt x="17033" y="17033"/>
                  </a:lnTo>
                  <a:lnTo>
                    <a:pt x="35522" y="4570"/>
                  </a:lnTo>
                  <a:lnTo>
                    <a:pt x="58166" y="0"/>
                  </a:lnTo>
                  <a:lnTo>
                    <a:pt x="1278381" y="0"/>
                  </a:lnTo>
                  <a:lnTo>
                    <a:pt x="1301025" y="4570"/>
                  </a:lnTo>
                  <a:lnTo>
                    <a:pt x="1319514" y="17033"/>
                  </a:lnTo>
                  <a:lnTo>
                    <a:pt x="1331977" y="35522"/>
                  </a:lnTo>
                  <a:lnTo>
                    <a:pt x="1336548" y="58165"/>
                  </a:lnTo>
                  <a:lnTo>
                    <a:pt x="1336548" y="290830"/>
                  </a:lnTo>
                  <a:lnTo>
                    <a:pt x="1331977" y="313473"/>
                  </a:lnTo>
                  <a:lnTo>
                    <a:pt x="1319514" y="331962"/>
                  </a:lnTo>
                  <a:lnTo>
                    <a:pt x="1301025" y="344425"/>
                  </a:lnTo>
                  <a:lnTo>
                    <a:pt x="1278381" y="348995"/>
                  </a:lnTo>
                  <a:lnTo>
                    <a:pt x="58166" y="348995"/>
                  </a:lnTo>
                  <a:lnTo>
                    <a:pt x="35522" y="344425"/>
                  </a:lnTo>
                  <a:lnTo>
                    <a:pt x="17033" y="331962"/>
                  </a:lnTo>
                  <a:lnTo>
                    <a:pt x="4570" y="313473"/>
                  </a:lnTo>
                  <a:lnTo>
                    <a:pt x="0" y="290830"/>
                  </a:lnTo>
                  <a:lnTo>
                    <a:pt x="0" y="58165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0257734" y="4450207"/>
            <a:ext cx="1303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74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Mysql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0245534" y="5030406"/>
            <a:ext cx="1351280" cy="365125"/>
            <a:chOff x="10245534" y="5030406"/>
            <a:chExt cx="1351280" cy="365125"/>
          </a:xfrm>
        </p:grpSpPr>
        <p:sp>
          <p:nvSpPr>
            <p:cNvPr id="50" name="object 50"/>
            <p:cNvSpPr/>
            <p:nvPr/>
          </p:nvSpPr>
          <p:spPr>
            <a:xfrm>
              <a:off x="10253471" y="5038344"/>
              <a:ext cx="1335405" cy="349250"/>
            </a:xfrm>
            <a:custGeom>
              <a:avLst/>
              <a:gdLst/>
              <a:ahLst/>
              <a:cxnLst/>
              <a:rect l="l" t="t" r="r" b="b"/>
              <a:pathLst>
                <a:path w="1335404" h="349250">
                  <a:moveTo>
                    <a:pt x="1276857" y="0"/>
                  </a:moveTo>
                  <a:lnTo>
                    <a:pt x="58166" y="0"/>
                  </a:lnTo>
                  <a:lnTo>
                    <a:pt x="35522" y="4570"/>
                  </a:lnTo>
                  <a:lnTo>
                    <a:pt x="17033" y="17033"/>
                  </a:lnTo>
                  <a:lnTo>
                    <a:pt x="4570" y="35522"/>
                  </a:lnTo>
                  <a:lnTo>
                    <a:pt x="0" y="58165"/>
                  </a:lnTo>
                  <a:lnTo>
                    <a:pt x="0" y="290829"/>
                  </a:lnTo>
                  <a:lnTo>
                    <a:pt x="4570" y="313473"/>
                  </a:lnTo>
                  <a:lnTo>
                    <a:pt x="17033" y="331962"/>
                  </a:lnTo>
                  <a:lnTo>
                    <a:pt x="35522" y="344425"/>
                  </a:lnTo>
                  <a:lnTo>
                    <a:pt x="58166" y="348995"/>
                  </a:lnTo>
                  <a:lnTo>
                    <a:pt x="1276857" y="348995"/>
                  </a:lnTo>
                  <a:lnTo>
                    <a:pt x="1299501" y="344425"/>
                  </a:lnTo>
                  <a:lnTo>
                    <a:pt x="1317990" y="331962"/>
                  </a:lnTo>
                  <a:lnTo>
                    <a:pt x="1330453" y="313473"/>
                  </a:lnTo>
                  <a:lnTo>
                    <a:pt x="1335024" y="290829"/>
                  </a:lnTo>
                  <a:lnTo>
                    <a:pt x="1335024" y="58165"/>
                  </a:lnTo>
                  <a:lnTo>
                    <a:pt x="1330453" y="35522"/>
                  </a:lnTo>
                  <a:lnTo>
                    <a:pt x="1317990" y="17033"/>
                  </a:lnTo>
                  <a:lnTo>
                    <a:pt x="1299501" y="4570"/>
                  </a:lnTo>
                  <a:lnTo>
                    <a:pt x="1276857" y="0"/>
                  </a:lnTo>
                  <a:close/>
                </a:path>
              </a:pathLst>
            </a:custGeom>
            <a:solidFill>
              <a:srgbClr val="AB61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0253471" y="5038344"/>
              <a:ext cx="1335405" cy="349250"/>
            </a:xfrm>
            <a:custGeom>
              <a:avLst/>
              <a:gdLst/>
              <a:ahLst/>
              <a:cxnLst/>
              <a:rect l="l" t="t" r="r" b="b"/>
              <a:pathLst>
                <a:path w="1335404" h="349250">
                  <a:moveTo>
                    <a:pt x="0" y="58165"/>
                  </a:moveTo>
                  <a:lnTo>
                    <a:pt x="4570" y="35522"/>
                  </a:lnTo>
                  <a:lnTo>
                    <a:pt x="17033" y="17033"/>
                  </a:lnTo>
                  <a:lnTo>
                    <a:pt x="35522" y="4570"/>
                  </a:lnTo>
                  <a:lnTo>
                    <a:pt x="58166" y="0"/>
                  </a:lnTo>
                  <a:lnTo>
                    <a:pt x="1276857" y="0"/>
                  </a:lnTo>
                  <a:lnTo>
                    <a:pt x="1299501" y="4570"/>
                  </a:lnTo>
                  <a:lnTo>
                    <a:pt x="1317990" y="17033"/>
                  </a:lnTo>
                  <a:lnTo>
                    <a:pt x="1330453" y="35522"/>
                  </a:lnTo>
                  <a:lnTo>
                    <a:pt x="1335024" y="58165"/>
                  </a:lnTo>
                  <a:lnTo>
                    <a:pt x="1335024" y="290829"/>
                  </a:lnTo>
                  <a:lnTo>
                    <a:pt x="1330453" y="313473"/>
                  </a:lnTo>
                  <a:lnTo>
                    <a:pt x="1317990" y="331962"/>
                  </a:lnTo>
                  <a:lnTo>
                    <a:pt x="1299501" y="344425"/>
                  </a:lnTo>
                  <a:lnTo>
                    <a:pt x="1276857" y="348995"/>
                  </a:lnTo>
                  <a:lnTo>
                    <a:pt x="58166" y="348995"/>
                  </a:lnTo>
                  <a:lnTo>
                    <a:pt x="35522" y="344425"/>
                  </a:lnTo>
                  <a:lnTo>
                    <a:pt x="17033" y="331962"/>
                  </a:lnTo>
                  <a:lnTo>
                    <a:pt x="4570" y="313473"/>
                  </a:lnTo>
                  <a:lnTo>
                    <a:pt x="0" y="290829"/>
                  </a:lnTo>
                  <a:lnTo>
                    <a:pt x="0" y="58165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10588243" y="5049392"/>
            <a:ext cx="664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Cen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169152" y="3374135"/>
            <a:ext cx="1231900" cy="37084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50"/>
              </a:spcBef>
            </a:pPr>
            <a:r>
              <a:rPr sz="1800" spc="-5" dirty="0">
                <a:latin typeface="Calibri"/>
                <a:cs typeface="Calibri"/>
              </a:rPr>
              <a:t>FRONTEND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984235" y="3363467"/>
            <a:ext cx="1501140" cy="36893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44"/>
              </a:spcBef>
            </a:pPr>
            <a:r>
              <a:rPr sz="1800" spc="-15" dirty="0">
                <a:latin typeface="Calibri"/>
                <a:cs typeface="Calibri"/>
              </a:rPr>
              <a:t>MIDDLEWARE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0352531" y="3357371"/>
            <a:ext cx="1087120" cy="36893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45"/>
              </a:spcBef>
            </a:pPr>
            <a:r>
              <a:rPr sz="1800" spc="-10" dirty="0">
                <a:latin typeface="Calibri"/>
                <a:cs typeface="Calibri"/>
              </a:rPr>
              <a:t>BACKEND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4576254" y="6409626"/>
            <a:ext cx="3444875" cy="389255"/>
            <a:chOff x="4576254" y="6409626"/>
            <a:chExt cx="3444875" cy="389255"/>
          </a:xfrm>
        </p:grpSpPr>
        <p:sp>
          <p:nvSpPr>
            <p:cNvPr id="57" name="object 57"/>
            <p:cNvSpPr/>
            <p:nvPr/>
          </p:nvSpPr>
          <p:spPr>
            <a:xfrm>
              <a:off x="4584191" y="6417564"/>
              <a:ext cx="3429000" cy="373380"/>
            </a:xfrm>
            <a:custGeom>
              <a:avLst/>
              <a:gdLst/>
              <a:ahLst/>
              <a:cxnLst/>
              <a:rect l="l" t="t" r="r" b="b"/>
              <a:pathLst>
                <a:path w="3429000" h="373379">
                  <a:moveTo>
                    <a:pt x="3429000" y="0"/>
                  </a:moveTo>
                  <a:lnTo>
                    <a:pt x="0" y="0"/>
                  </a:lnTo>
                  <a:lnTo>
                    <a:pt x="0" y="373380"/>
                  </a:lnTo>
                  <a:lnTo>
                    <a:pt x="3429000" y="373380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584191" y="6417564"/>
              <a:ext cx="3429000" cy="373380"/>
            </a:xfrm>
            <a:custGeom>
              <a:avLst/>
              <a:gdLst/>
              <a:ahLst/>
              <a:cxnLst/>
              <a:rect l="l" t="t" r="r" b="b"/>
              <a:pathLst>
                <a:path w="3429000" h="373379">
                  <a:moveTo>
                    <a:pt x="0" y="373380"/>
                  </a:moveTo>
                  <a:lnTo>
                    <a:pt x="3429000" y="373380"/>
                  </a:lnTo>
                  <a:lnTo>
                    <a:pt x="3429000" y="0"/>
                  </a:lnTo>
                  <a:lnTo>
                    <a:pt x="0" y="0"/>
                  </a:lnTo>
                  <a:lnTo>
                    <a:pt x="0" y="373380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5">
            <a:extLst>
              <a:ext uri="{FF2B5EF4-FFF2-40B4-BE49-F238E27FC236}">
                <a16:creationId xmlns:a16="http://schemas.microsoft.com/office/drawing/2014/main" id="{E7C423BE-6CAE-19CF-499C-A088AC75E048}"/>
              </a:ext>
            </a:extLst>
          </p:cNvPr>
          <p:cNvSpPr txBox="1"/>
          <p:nvPr/>
        </p:nvSpPr>
        <p:spPr>
          <a:xfrm>
            <a:off x="4724400" y="6387871"/>
            <a:ext cx="2750946" cy="4514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375">
              <a:lnSpc>
                <a:spcPts val="1614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www.danisoft.com.coo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sistemas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@</a:t>
            </a: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danisoft.com.co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Aprende</a:t>
            </a:r>
            <a:r>
              <a:rPr spc="-105" dirty="0"/>
              <a:t> </a:t>
            </a:r>
            <a:r>
              <a:rPr spc="-70" dirty="0"/>
              <a:t>Docker</a:t>
            </a:r>
            <a:r>
              <a:rPr spc="-105" dirty="0"/>
              <a:t> </a:t>
            </a:r>
            <a:r>
              <a:rPr spc="-45" dirty="0"/>
              <a:t>desde</a:t>
            </a:r>
            <a:r>
              <a:rPr spc="-100" dirty="0"/>
              <a:t> </a:t>
            </a:r>
            <a:r>
              <a:rPr spc="-60" dirty="0"/>
              <a:t>Cero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763689"/>
            <a:ext cx="10248265" cy="2298700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1430"/>
              </a:spcBef>
              <a:buClr>
                <a:srgbClr val="E38312"/>
              </a:buClr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Empaquetando</a:t>
            </a:r>
            <a:r>
              <a:rPr sz="2800" b="1" spc="-5" dirty="0">
                <a:solidFill>
                  <a:srgbClr val="404040"/>
                </a:solidFill>
                <a:latin typeface="Calibri"/>
                <a:cs typeface="Calibri"/>
              </a:rPr>
              <a:t> APP</a:t>
            </a:r>
            <a:endParaRPr sz="2800">
              <a:latin typeface="Calibri"/>
              <a:cs typeface="Calibri"/>
            </a:endParaRPr>
          </a:p>
          <a:p>
            <a:pPr marL="104139" marR="528955" indent="-92075">
              <a:lnSpc>
                <a:spcPts val="2590"/>
              </a:lnSpc>
              <a:spcBef>
                <a:spcPts val="1470"/>
              </a:spcBef>
              <a:buClr>
                <a:srgbClr val="E38312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Por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tanto,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Docker está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orientado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solucionar un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problema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similar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pero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en el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mundo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tecnológico</a:t>
            </a:r>
            <a:endParaRPr sz="2400">
              <a:latin typeface="Calibri"/>
              <a:cs typeface="Calibri"/>
            </a:endParaRPr>
          </a:p>
          <a:p>
            <a:pPr marL="104139" marR="5080" indent="-92075">
              <a:lnSpc>
                <a:spcPts val="2590"/>
              </a:lnSpc>
              <a:spcBef>
                <a:spcPts val="1410"/>
              </a:spcBef>
              <a:buClr>
                <a:srgbClr val="E38312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Poner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en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un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contenedor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un determinado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entorno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y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que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este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pueda ser usado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en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cualquier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plataforma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si tener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que cambiar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nada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29978" y="3823715"/>
            <a:ext cx="3967479" cy="1422400"/>
            <a:chOff x="3129978" y="3823715"/>
            <a:chExt cx="3967479" cy="14224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11050" y="3823715"/>
              <a:ext cx="2586217" cy="142189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137916" y="4320539"/>
              <a:ext cx="1424940" cy="527685"/>
            </a:xfrm>
            <a:custGeom>
              <a:avLst/>
              <a:gdLst/>
              <a:ahLst/>
              <a:cxnLst/>
              <a:rect l="l" t="t" r="r" b="b"/>
              <a:pathLst>
                <a:path w="1424939" h="527685">
                  <a:moveTo>
                    <a:pt x="1161287" y="0"/>
                  </a:moveTo>
                  <a:lnTo>
                    <a:pt x="1161287" y="131826"/>
                  </a:lnTo>
                  <a:lnTo>
                    <a:pt x="0" y="131826"/>
                  </a:lnTo>
                  <a:lnTo>
                    <a:pt x="0" y="395478"/>
                  </a:lnTo>
                  <a:lnTo>
                    <a:pt x="1161287" y="395478"/>
                  </a:lnTo>
                  <a:lnTo>
                    <a:pt x="1161287" y="527304"/>
                  </a:lnTo>
                  <a:lnTo>
                    <a:pt x="1424939" y="263652"/>
                  </a:lnTo>
                  <a:lnTo>
                    <a:pt x="1161287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37916" y="4320539"/>
              <a:ext cx="1424940" cy="527685"/>
            </a:xfrm>
            <a:custGeom>
              <a:avLst/>
              <a:gdLst/>
              <a:ahLst/>
              <a:cxnLst/>
              <a:rect l="l" t="t" r="r" b="b"/>
              <a:pathLst>
                <a:path w="1424939" h="527685">
                  <a:moveTo>
                    <a:pt x="0" y="131826"/>
                  </a:moveTo>
                  <a:lnTo>
                    <a:pt x="1161287" y="131826"/>
                  </a:lnTo>
                  <a:lnTo>
                    <a:pt x="1161287" y="0"/>
                  </a:lnTo>
                  <a:lnTo>
                    <a:pt x="1424939" y="263652"/>
                  </a:lnTo>
                  <a:lnTo>
                    <a:pt x="1161287" y="527304"/>
                  </a:lnTo>
                  <a:lnTo>
                    <a:pt x="1161287" y="395478"/>
                  </a:lnTo>
                  <a:lnTo>
                    <a:pt x="0" y="395478"/>
                  </a:lnTo>
                  <a:lnTo>
                    <a:pt x="0" y="131826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292034" y="3120834"/>
            <a:ext cx="1794510" cy="671195"/>
            <a:chOff x="1292034" y="3120834"/>
            <a:chExt cx="1794510" cy="671195"/>
          </a:xfrm>
        </p:grpSpPr>
        <p:sp>
          <p:nvSpPr>
            <p:cNvPr id="9" name="object 9"/>
            <p:cNvSpPr/>
            <p:nvPr/>
          </p:nvSpPr>
          <p:spPr>
            <a:xfrm>
              <a:off x="1299972" y="3128772"/>
              <a:ext cx="1778635" cy="655320"/>
            </a:xfrm>
            <a:custGeom>
              <a:avLst/>
              <a:gdLst/>
              <a:ahLst/>
              <a:cxnLst/>
              <a:rect l="l" t="t" r="r" b="b"/>
              <a:pathLst>
                <a:path w="1778635" h="655320">
                  <a:moveTo>
                    <a:pt x="1669288" y="0"/>
                  </a:moveTo>
                  <a:lnTo>
                    <a:pt x="109219" y="0"/>
                  </a:lnTo>
                  <a:lnTo>
                    <a:pt x="66704" y="8582"/>
                  </a:lnTo>
                  <a:lnTo>
                    <a:pt x="31988" y="31988"/>
                  </a:lnTo>
                  <a:lnTo>
                    <a:pt x="8582" y="66704"/>
                  </a:lnTo>
                  <a:lnTo>
                    <a:pt x="0" y="109219"/>
                  </a:lnTo>
                  <a:lnTo>
                    <a:pt x="0" y="546100"/>
                  </a:lnTo>
                  <a:lnTo>
                    <a:pt x="8582" y="588615"/>
                  </a:lnTo>
                  <a:lnTo>
                    <a:pt x="31988" y="623331"/>
                  </a:lnTo>
                  <a:lnTo>
                    <a:pt x="66704" y="646737"/>
                  </a:lnTo>
                  <a:lnTo>
                    <a:pt x="109219" y="655319"/>
                  </a:lnTo>
                  <a:lnTo>
                    <a:pt x="1669288" y="655319"/>
                  </a:lnTo>
                  <a:lnTo>
                    <a:pt x="1711803" y="646737"/>
                  </a:lnTo>
                  <a:lnTo>
                    <a:pt x="1746519" y="623331"/>
                  </a:lnTo>
                  <a:lnTo>
                    <a:pt x="1769925" y="588615"/>
                  </a:lnTo>
                  <a:lnTo>
                    <a:pt x="1778508" y="546100"/>
                  </a:lnTo>
                  <a:lnTo>
                    <a:pt x="1778508" y="109219"/>
                  </a:lnTo>
                  <a:lnTo>
                    <a:pt x="1769925" y="66704"/>
                  </a:lnTo>
                  <a:lnTo>
                    <a:pt x="1746519" y="31988"/>
                  </a:lnTo>
                  <a:lnTo>
                    <a:pt x="1711803" y="8582"/>
                  </a:lnTo>
                  <a:lnTo>
                    <a:pt x="1669288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99972" y="3128772"/>
              <a:ext cx="1778635" cy="655320"/>
            </a:xfrm>
            <a:custGeom>
              <a:avLst/>
              <a:gdLst/>
              <a:ahLst/>
              <a:cxnLst/>
              <a:rect l="l" t="t" r="r" b="b"/>
              <a:pathLst>
                <a:path w="1778635" h="655320">
                  <a:moveTo>
                    <a:pt x="0" y="109219"/>
                  </a:moveTo>
                  <a:lnTo>
                    <a:pt x="8582" y="66704"/>
                  </a:lnTo>
                  <a:lnTo>
                    <a:pt x="31988" y="31988"/>
                  </a:lnTo>
                  <a:lnTo>
                    <a:pt x="66704" y="8582"/>
                  </a:lnTo>
                  <a:lnTo>
                    <a:pt x="109219" y="0"/>
                  </a:lnTo>
                  <a:lnTo>
                    <a:pt x="1669288" y="0"/>
                  </a:lnTo>
                  <a:lnTo>
                    <a:pt x="1711803" y="8582"/>
                  </a:lnTo>
                  <a:lnTo>
                    <a:pt x="1746519" y="31988"/>
                  </a:lnTo>
                  <a:lnTo>
                    <a:pt x="1769925" y="66704"/>
                  </a:lnTo>
                  <a:lnTo>
                    <a:pt x="1778508" y="109219"/>
                  </a:lnTo>
                  <a:lnTo>
                    <a:pt x="1778508" y="546100"/>
                  </a:lnTo>
                  <a:lnTo>
                    <a:pt x="1769925" y="588615"/>
                  </a:lnTo>
                  <a:lnTo>
                    <a:pt x="1746519" y="623331"/>
                  </a:lnTo>
                  <a:lnTo>
                    <a:pt x="1711803" y="646737"/>
                  </a:lnTo>
                  <a:lnTo>
                    <a:pt x="1669288" y="655319"/>
                  </a:lnTo>
                  <a:lnTo>
                    <a:pt x="109219" y="655319"/>
                  </a:lnTo>
                  <a:lnTo>
                    <a:pt x="66704" y="646737"/>
                  </a:lnTo>
                  <a:lnTo>
                    <a:pt x="31988" y="623331"/>
                  </a:lnTo>
                  <a:lnTo>
                    <a:pt x="8582" y="588615"/>
                  </a:lnTo>
                  <a:lnTo>
                    <a:pt x="0" y="546100"/>
                  </a:lnTo>
                  <a:lnTo>
                    <a:pt x="0" y="109219"/>
                  </a:lnTo>
                  <a:close/>
                </a:path>
              </a:pathLst>
            </a:custGeom>
            <a:ln w="15874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748789" y="3291966"/>
            <a:ext cx="880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269174" y="3922458"/>
            <a:ext cx="1794510" cy="669925"/>
            <a:chOff x="1269174" y="3922458"/>
            <a:chExt cx="1794510" cy="669925"/>
          </a:xfrm>
        </p:grpSpPr>
        <p:sp>
          <p:nvSpPr>
            <p:cNvPr id="13" name="object 13"/>
            <p:cNvSpPr/>
            <p:nvPr/>
          </p:nvSpPr>
          <p:spPr>
            <a:xfrm>
              <a:off x="1277111" y="3930396"/>
              <a:ext cx="1778635" cy="654050"/>
            </a:xfrm>
            <a:custGeom>
              <a:avLst/>
              <a:gdLst/>
              <a:ahLst/>
              <a:cxnLst/>
              <a:rect l="l" t="t" r="r" b="b"/>
              <a:pathLst>
                <a:path w="1778635" h="654050">
                  <a:moveTo>
                    <a:pt x="1669542" y="0"/>
                  </a:moveTo>
                  <a:lnTo>
                    <a:pt x="108965" y="0"/>
                  </a:lnTo>
                  <a:lnTo>
                    <a:pt x="66544" y="8560"/>
                  </a:lnTo>
                  <a:lnTo>
                    <a:pt x="31908" y="31908"/>
                  </a:lnTo>
                  <a:lnTo>
                    <a:pt x="8560" y="66544"/>
                  </a:lnTo>
                  <a:lnTo>
                    <a:pt x="0" y="108965"/>
                  </a:lnTo>
                  <a:lnTo>
                    <a:pt x="0" y="544829"/>
                  </a:lnTo>
                  <a:lnTo>
                    <a:pt x="8560" y="587251"/>
                  </a:lnTo>
                  <a:lnTo>
                    <a:pt x="31908" y="621887"/>
                  </a:lnTo>
                  <a:lnTo>
                    <a:pt x="66544" y="645235"/>
                  </a:lnTo>
                  <a:lnTo>
                    <a:pt x="108965" y="653795"/>
                  </a:lnTo>
                  <a:lnTo>
                    <a:pt x="1669542" y="653795"/>
                  </a:lnTo>
                  <a:lnTo>
                    <a:pt x="1711963" y="645235"/>
                  </a:lnTo>
                  <a:lnTo>
                    <a:pt x="1746599" y="621887"/>
                  </a:lnTo>
                  <a:lnTo>
                    <a:pt x="1769947" y="587251"/>
                  </a:lnTo>
                  <a:lnTo>
                    <a:pt x="1778508" y="544829"/>
                  </a:lnTo>
                  <a:lnTo>
                    <a:pt x="1778508" y="108965"/>
                  </a:lnTo>
                  <a:lnTo>
                    <a:pt x="1769947" y="66544"/>
                  </a:lnTo>
                  <a:lnTo>
                    <a:pt x="1746599" y="31908"/>
                  </a:lnTo>
                  <a:lnTo>
                    <a:pt x="1711963" y="8560"/>
                  </a:lnTo>
                  <a:lnTo>
                    <a:pt x="1669542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77111" y="3930396"/>
              <a:ext cx="1778635" cy="654050"/>
            </a:xfrm>
            <a:custGeom>
              <a:avLst/>
              <a:gdLst/>
              <a:ahLst/>
              <a:cxnLst/>
              <a:rect l="l" t="t" r="r" b="b"/>
              <a:pathLst>
                <a:path w="1778635" h="654050">
                  <a:moveTo>
                    <a:pt x="0" y="108965"/>
                  </a:moveTo>
                  <a:lnTo>
                    <a:pt x="8560" y="66544"/>
                  </a:lnTo>
                  <a:lnTo>
                    <a:pt x="31908" y="31908"/>
                  </a:lnTo>
                  <a:lnTo>
                    <a:pt x="66544" y="8560"/>
                  </a:lnTo>
                  <a:lnTo>
                    <a:pt x="108965" y="0"/>
                  </a:lnTo>
                  <a:lnTo>
                    <a:pt x="1669542" y="0"/>
                  </a:lnTo>
                  <a:lnTo>
                    <a:pt x="1711963" y="8560"/>
                  </a:lnTo>
                  <a:lnTo>
                    <a:pt x="1746599" y="31908"/>
                  </a:lnTo>
                  <a:lnTo>
                    <a:pt x="1769947" y="66544"/>
                  </a:lnTo>
                  <a:lnTo>
                    <a:pt x="1778508" y="108965"/>
                  </a:lnTo>
                  <a:lnTo>
                    <a:pt x="1778508" y="544829"/>
                  </a:lnTo>
                  <a:lnTo>
                    <a:pt x="1769947" y="587251"/>
                  </a:lnTo>
                  <a:lnTo>
                    <a:pt x="1746599" y="621887"/>
                  </a:lnTo>
                  <a:lnTo>
                    <a:pt x="1711963" y="645235"/>
                  </a:lnTo>
                  <a:lnTo>
                    <a:pt x="1669542" y="653795"/>
                  </a:lnTo>
                  <a:lnTo>
                    <a:pt x="108965" y="653795"/>
                  </a:lnTo>
                  <a:lnTo>
                    <a:pt x="66544" y="645235"/>
                  </a:lnTo>
                  <a:lnTo>
                    <a:pt x="31908" y="621887"/>
                  </a:lnTo>
                  <a:lnTo>
                    <a:pt x="8560" y="587251"/>
                  </a:lnTo>
                  <a:lnTo>
                    <a:pt x="0" y="544829"/>
                  </a:lnTo>
                  <a:lnTo>
                    <a:pt x="0" y="108965"/>
                  </a:lnTo>
                  <a:close/>
                </a:path>
              </a:pathLst>
            </a:custGeom>
            <a:ln w="15874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509522" y="4092955"/>
            <a:ext cx="1313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Base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datos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269174" y="4798758"/>
            <a:ext cx="1794510" cy="671195"/>
            <a:chOff x="1269174" y="4798758"/>
            <a:chExt cx="1794510" cy="671195"/>
          </a:xfrm>
        </p:grpSpPr>
        <p:sp>
          <p:nvSpPr>
            <p:cNvPr id="17" name="object 17"/>
            <p:cNvSpPr/>
            <p:nvPr/>
          </p:nvSpPr>
          <p:spPr>
            <a:xfrm>
              <a:off x="1277111" y="4806696"/>
              <a:ext cx="1778635" cy="655320"/>
            </a:xfrm>
            <a:custGeom>
              <a:avLst/>
              <a:gdLst/>
              <a:ahLst/>
              <a:cxnLst/>
              <a:rect l="l" t="t" r="r" b="b"/>
              <a:pathLst>
                <a:path w="1778635" h="655320">
                  <a:moveTo>
                    <a:pt x="1669288" y="0"/>
                  </a:moveTo>
                  <a:lnTo>
                    <a:pt x="109219" y="0"/>
                  </a:lnTo>
                  <a:lnTo>
                    <a:pt x="66704" y="8582"/>
                  </a:lnTo>
                  <a:lnTo>
                    <a:pt x="31988" y="31988"/>
                  </a:lnTo>
                  <a:lnTo>
                    <a:pt x="8582" y="66704"/>
                  </a:lnTo>
                  <a:lnTo>
                    <a:pt x="0" y="109219"/>
                  </a:lnTo>
                  <a:lnTo>
                    <a:pt x="0" y="546099"/>
                  </a:lnTo>
                  <a:lnTo>
                    <a:pt x="8582" y="588615"/>
                  </a:lnTo>
                  <a:lnTo>
                    <a:pt x="31988" y="623331"/>
                  </a:lnTo>
                  <a:lnTo>
                    <a:pt x="66704" y="646737"/>
                  </a:lnTo>
                  <a:lnTo>
                    <a:pt x="109219" y="655319"/>
                  </a:lnTo>
                  <a:lnTo>
                    <a:pt x="1669288" y="655319"/>
                  </a:lnTo>
                  <a:lnTo>
                    <a:pt x="1711803" y="646737"/>
                  </a:lnTo>
                  <a:lnTo>
                    <a:pt x="1746519" y="623331"/>
                  </a:lnTo>
                  <a:lnTo>
                    <a:pt x="1769925" y="588615"/>
                  </a:lnTo>
                  <a:lnTo>
                    <a:pt x="1778508" y="546099"/>
                  </a:lnTo>
                  <a:lnTo>
                    <a:pt x="1778508" y="109219"/>
                  </a:lnTo>
                  <a:lnTo>
                    <a:pt x="1769925" y="66704"/>
                  </a:lnTo>
                  <a:lnTo>
                    <a:pt x="1746519" y="31988"/>
                  </a:lnTo>
                  <a:lnTo>
                    <a:pt x="1711803" y="8582"/>
                  </a:lnTo>
                  <a:lnTo>
                    <a:pt x="1669288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77111" y="4806696"/>
              <a:ext cx="1778635" cy="655320"/>
            </a:xfrm>
            <a:custGeom>
              <a:avLst/>
              <a:gdLst/>
              <a:ahLst/>
              <a:cxnLst/>
              <a:rect l="l" t="t" r="r" b="b"/>
              <a:pathLst>
                <a:path w="1778635" h="655320">
                  <a:moveTo>
                    <a:pt x="0" y="109219"/>
                  </a:moveTo>
                  <a:lnTo>
                    <a:pt x="8582" y="66704"/>
                  </a:lnTo>
                  <a:lnTo>
                    <a:pt x="31988" y="31988"/>
                  </a:lnTo>
                  <a:lnTo>
                    <a:pt x="66704" y="8582"/>
                  </a:lnTo>
                  <a:lnTo>
                    <a:pt x="109219" y="0"/>
                  </a:lnTo>
                  <a:lnTo>
                    <a:pt x="1669288" y="0"/>
                  </a:lnTo>
                  <a:lnTo>
                    <a:pt x="1711803" y="8582"/>
                  </a:lnTo>
                  <a:lnTo>
                    <a:pt x="1746519" y="31988"/>
                  </a:lnTo>
                  <a:lnTo>
                    <a:pt x="1769925" y="66704"/>
                  </a:lnTo>
                  <a:lnTo>
                    <a:pt x="1778508" y="109219"/>
                  </a:lnTo>
                  <a:lnTo>
                    <a:pt x="1778508" y="546099"/>
                  </a:lnTo>
                  <a:lnTo>
                    <a:pt x="1769925" y="588615"/>
                  </a:lnTo>
                  <a:lnTo>
                    <a:pt x="1746519" y="623331"/>
                  </a:lnTo>
                  <a:lnTo>
                    <a:pt x="1711803" y="646737"/>
                  </a:lnTo>
                  <a:lnTo>
                    <a:pt x="1669288" y="655319"/>
                  </a:lnTo>
                  <a:lnTo>
                    <a:pt x="109219" y="655319"/>
                  </a:lnTo>
                  <a:lnTo>
                    <a:pt x="66704" y="646737"/>
                  </a:lnTo>
                  <a:lnTo>
                    <a:pt x="31988" y="623331"/>
                  </a:lnTo>
                  <a:lnTo>
                    <a:pt x="8582" y="588615"/>
                  </a:lnTo>
                  <a:lnTo>
                    <a:pt x="0" y="546099"/>
                  </a:lnTo>
                  <a:lnTo>
                    <a:pt x="0" y="109219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593341" y="4833366"/>
            <a:ext cx="1146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5410" marR="5080" indent="-9334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Entornos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desarrollo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209738" y="5643054"/>
            <a:ext cx="1794510" cy="671195"/>
            <a:chOff x="1209738" y="5643054"/>
            <a:chExt cx="1794510" cy="671195"/>
          </a:xfrm>
        </p:grpSpPr>
        <p:sp>
          <p:nvSpPr>
            <p:cNvPr id="21" name="object 21"/>
            <p:cNvSpPr/>
            <p:nvPr/>
          </p:nvSpPr>
          <p:spPr>
            <a:xfrm>
              <a:off x="1217675" y="5650991"/>
              <a:ext cx="1778635" cy="655320"/>
            </a:xfrm>
            <a:custGeom>
              <a:avLst/>
              <a:gdLst/>
              <a:ahLst/>
              <a:cxnLst/>
              <a:rect l="l" t="t" r="r" b="b"/>
              <a:pathLst>
                <a:path w="1778635" h="655320">
                  <a:moveTo>
                    <a:pt x="1669288" y="0"/>
                  </a:moveTo>
                  <a:lnTo>
                    <a:pt x="109220" y="0"/>
                  </a:lnTo>
                  <a:lnTo>
                    <a:pt x="66704" y="8582"/>
                  </a:lnTo>
                  <a:lnTo>
                    <a:pt x="31988" y="31988"/>
                  </a:lnTo>
                  <a:lnTo>
                    <a:pt x="8582" y="66704"/>
                  </a:lnTo>
                  <a:lnTo>
                    <a:pt x="0" y="109220"/>
                  </a:lnTo>
                  <a:lnTo>
                    <a:pt x="0" y="546100"/>
                  </a:lnTo>
                  <a:lnTo>
                    <a:pt x="8582" y="588615"/>
                  </a:lnTo>
                  <a:lnTo>
                    <a:pt x="31988" y="623331"/>
                  </a:lnTo>
                  <a:lnTo>
                    <a:pt x="66704" y="646737"/>
                  </a:lnTo>
                  <a:lnTo>
                    <a:pt x="109220" y="655320"/>
                  </a:lnTo>
                  <a:lnTo>
                    <a:pt x="1669288" y="655320"/>
                  </a:lnTo>
                  <a:lnTo>
                    <a:pt x="1711803" y="646737"/>
                  </a:lnTo>
                  <a:lnTo>
                    <a:pt x="1746519" y="623331"/>
                  </a:lnTo>
                  <a:lnTo>
                    <a:pt x="1769925" y="588615"/>
                  </a:lnTo>
                  <a:lnTo>
                    <a:pt x="1778508" y="546100"/>
                  </a:lnTo>
                  <a:lnTo>
                    <a:pt x="1778508" y="109220"/>
                  </a:lnTo>
                  <a:lnTo>
                    <a:pt x="1769925" y="66704"/>
                  </a:lnTo>
                  <a:lnTo>
                    <a:pt x="1746519" y="31988"/>
                  </a:lnTo>
                  <a:lnTo>
                    <a:pt x="1711803" y="8582"/>
                  </a:lnTo>
                  <a:lnTo>
                    <a:pt x="1669288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17675" y="5650991"/>
              <a:ext cx="1778635" cy="655320"/>
            </a:xfrm>
            <a:custGeom>
              <a:avLst/>
              <a:gdLst/>
              <a:ahLst/>
              <a:cxnLst/>
              <a:rect l="l" t="t" r="r" b="b"/>
              <a:pathLst>
                <a:path w="1778635" h="655320">
                  <a:moveTo>
                    <a:pt x="0" y="109220"/>
                  </a:moveTo>
                  <a:lnTo>
                    <a:pt x="8582" y="66704"/>
                  </a:lnTo>
                  <a:lnTo>
                    <a:pt x="31988" y="31988"/>
                  </a:lnTo>
                  <a:lnTo>
                    <a:pt x="66704" y="8582"/>
                  </a:lnTo>
                  <a:lnTo>
                    <a:pt x="109220" y="0"/>
                  </a:lnTo>
                  <a:lnTo>
                    <a:pt x="1669288" y="0"/>
                  </a:lnTo>
                  <a:lnTo>
                    <a:pt x="1711803" y="8582"/>
                  </a:lnTo>
                  <a:lnTo>
                    <a:pt x="1746519" y="31988"/>
                  </a:lnTo>
                  <a:lnTo>
                    <a:pt x="1769925" y="66704"/>
                  </a:lnTo>
                  <a:lnTo>
                    <a:pt x="1778508" y="109220"/>
                  </a:lnTo>
                  <a:lnTo>
                    <a:pt x="1778508" y="546100"/>
                  </a:lnTo>
                  <a:lnTo>
                    <a:pt x="1769925" y="588615"/>
                  </a:lnTo>
                  <a:lnTo>
                    <a:pt x="1746519" y="623331"/>
                  </a:lnTo>
                  <a:lnTo>
                    <a:pt x="1711803" y="646737"/>
                  </a:lnTo>
                  <a:lnTo>
                    <a:pt x="1669288" y="655320"/>
                  </a:lnTo>
                  <a:lnTo>
                    <a:pt x="109220" y="655320"/>
                  </a:lnTo>
                  <a:lnTo>
                    <a:pt x="66704" y="646737"/>
                  </a:lnTo>
                  <a:lnTo>
                    <a:pt x="31988" y="623331"/>
                  </a:lnTo>
                  <a:lnTo>
                    <a:pt x="8582" y="588615"/>
                  </a:lnTo>
                  <a:lnTo>
                    <a:pt x="0" y="546100"/>
                  </a:lnTo>
                  <a:lnTo>
                    <a:pt x="0" y="109220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847469" y="5815076"/>
            <a:ext cx="520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Et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….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9035478" y="3120834"/>
            <a:ext cx="1349375" cy="427355"/>
            <a:chOff x="9035478" y="3120834"/>
            <a:chExt cx="1349375" cy="427355"/>
          </a:xfrm>
        </p:grpSpPr>
        <p:sp>
          <p:nvSpPr>
            <p:cNvPr id="25" name="object 25"/>
            <p:cNvSpPr/>
            <p:nvPr/>
          </p:nvSpPr>
          <p:spPr>
            <a:xfrm>
              <a:off x="9043416" y="3128772"/>
              <a:ext cx="1333500" cy="411480"/>
            </a:xfrm>
            <a:custGeom>
              <a:avLst/>
              <a:gdLst/>
              <a:ahLst/>
              <a:cxnLst/>
              <a:rect l="l" t="t" r="r" b="b"/>
              <a:pathLst>
                <a:path w="1333500" h="411479">
                  <a:moveTo>
                    <a:pt x="1264919" y="0"/>
                  </a:moveTo>
                  <a:lnTo>
                    <a:pt x="68579" y="0"/>
                  </a:lnTo>
                  <a:lnTo>
                    <a:pt x="41898" y="5393"/>
                  </a:lnTo>
                  <a:lnTo>
                    <a:pt x="20097" y="20097"/>
                  </a:lnTo>
                  <a:lnTo>
                    <a:pt x="5393" y="41898"/>
                  </a:lnTo>
                  <a:lnTo>
                    <a:pt x="0" y="68579"/>
                  </a:lnTo>
                  <a:lnTo>
                    <a:pt x="0" y="342900"/>
                  </a:lnTo>
                  <a:lnTo>
                    <a:pt x="5393" y="369581"/>
                  </a:lnTo>
                  <a:lnTo>
                    <a:pt x="20097" y="391382"/>
                  </a:lnTo>
                  <a:lnTo>
                    <a:pt x="41898" y="406086"/>
                  </a:lnTo>
                  <a:lnTo>
                    <a:pt x="68579" y="411479"/>
                  </a:lnTo>
                  <a:lnTo>
                    <a:pt x="1264919" y="411479"/>
                  </a:lnTo>
                  <a:lnTo>
                    <a:pt x="1291601" y="406086"/>
                  </a:lnTo>
                  <a:lnTo>
                    <a:pt x="1313402" y="391382"/>
                  </a:lnTo>
                  <a:lnTo>
                    <a:pt x="1328106" y="369581"/>
                  </a:lnTo>
                  <a:lnTo>
                    <a:pt x="1333500" y="342900"/>
                  </a:lnTo>
                  <a:lnTo>
                    <a:pt x="1333500" y="68579"/>
                  </a:lnTo>
                  <a:lnTo>
                    <a:pt x="1328106" y="41898"/>
                  </a:lnTo>
                  <a:lnTo>
                    <a:pt x="1313402" y="20097"/>
                  </a:lnTo>
                  <a:lnTo>
                    <a:pt x="1291601" y="5393"/>
                  </a:lnTo>
                  <a:lnTo>
                    <a:pt x="1264919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043416" y="3128772"/>
              <a:ext cx="1333500" cy="411480"/>
            </a:xfrm>
            <a:custGeom>
              <a:avLst/>
              <a:gdLst/>
              <a:ahLst/>
              <a:cxnLst/>
              <a:rect l="l" t="t" r="r" b="b"/>
              <a:pathLst>
                <a:path w="1333500" h="411479">
                  <a:moveTo>
                    <a:pt x="0" y="68579"/>
                  </a:moveTo>
                  <a:lnTo>
                    <a:pt x="5393" y="41898"/>
                  </a:lnTo>
                  <a:lnTo>
                    <a:pt x="20097" y="20097"/>
                  </a:lnTo>
                  <a:lnTo>
                    <a:pt x="41898" y="5393"/>
                  </a:lnTo>
                  <a:lnTo>
                    <a:pt x="68579" y="0"/>
                  </a:lnTo>
                  <a:lnTo>
                    <a:pt x="1264919" y="0"/>
                  </a:lnTo>
                  <a:lnTo>
                    <a:pt x="1291601" y="5393"/>
                  </a:lnTo>
                  <a:lnTo>
                    <a:pt x="1313402" y="20097"/>
                  </a:lnTo>
                  <a:lnTo>
                    <a:pt x="1328106" y="41898"/>
                  </a:lnTo>
                  <a:lnTo>
                    <a:pt x="1333500" y="68579"/>
                  </a:lnTo>
                  <a:lnTo>
                    <a:pt x="1333500" y="342900"/>
                  </a:lnTo>
                  <a:lnTo>
                    <a:pt x="1328106" y="369581"/>
                  </a:lnTo>
                  <a:lnTo>
                    <a:pt x="1313402" y="391382"/>
                  </a:lnTo>
                  <a:lnTo>
                    <a:pt x="1291601" y="406086"/>
                  </a:lnTo>
                  <a:lnTo>
                    <a:pt x="1264919" y="411479"/>
                  </a:lnTo>
                  <a:lnTo>
                    <a:pt x="68579" y="411479"/>
                  </a:lnTo>
                  <a:lnTo>
                    <a:pt x="41898" y="406086"/>
                  </a:lnTo>
                  <a:lnTo>
                    <a:pt x="20097" y="391382"/>
                  </a:lnTo>
                  <a:lnTo>
                    <a:pt x="5393" y="369581"/>
                  </a:lnTo>
                  <a:lnTo>
                    <a:pt x="0" y="342900"/>
                  </a:lnTo>
                  <a:lnTo>
                    <a:pt x="0" y="68579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9197085" y="3170301"/>
            <a:ext cx="1028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IND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9008046" y="3838638"/>
            <a:ext cx="1377315" cy="426084"/>
            <a:chOff x="9008046" y="3838638"/>
            <a:chExt cx="1377315" cy="426084"/>
          </a:xfrm>
        </p:grpSpPr>
        <p:sp>
          <p:nvSpPr>
            <p:cNvPr id="29" name="object 29"/>
            <p:cNvSpPr/>
            <p:nvPr/>
          </p:nvSpPr>
          <p:spPr>
            <a:xfrm>
              <a:off x="9015983" y="3846576"/>
              <a:ext cx="1361440" cy="410209"/>
            </a:xfrm>
            <a:custGeom>
              <a:avLst/>
              <a:gdLst/>
              <a:ahLst/>
              <a:cxnLst/>
              <a:rect l="l" t="t" r="r" b="b"/>
              <a:pathLst>
                <a:path w="1361440" h="410210">
                  <a:moveTo>
                    <a:pt x="1292606" y="0"/>
                  </a:moveTo>
                  <a:lnTo>
                    <a:pt x="68325" y="0"/>
                  </a:lnTo>
                  <a:lnTo>
                    <a:pt x="41737" y="5371"/>
                  </a:lnTo>
                  <a:lnTo>
                    <a:pt x="20018" y="20018"/>
                  </a:lnTo>
                  <a:lnTo>
                    <a:pt x="5371" y="41737"/>
                  </a:lnTo>
                  <a:lnTo>
                    <a:pt x="0" y="68325"/>
                  </a:lnTo>
                  <a:lnTo>
                    <a:pt x="0" y="341630"/>
                  </a:lnTo>
                  <a:lnTo>
                    <a:pt x="5371" y="368218"/>
                  </a:lnTo>
                  <a:lnTo>
                    <a:pt x="20018" y="389937"/>
                  </a:lnTo>
                  <a:lnTo>
                    <a:pt x="41737" y="404584"/>
                  </a:lnTo>
                  <a:lnTo>
                    <a:pt x="68325" y="409956"/>
                  </a:lnTo>
                  <a:lnTo>
                    <a:pt x="1292606" y="409956"/>
                  </a:lnTo>
                  <a:lnTo>
                    <a:pt x="1319194" y="404584"/>
                  </a:lnTo>
                  <a:lnTo>
                    <a:pt x="1340913" y="389937"/>
                  </a:lnTo>
                  <a:lnTo>
                    <a:pt x="1355560" y="368218"/>
                  </a:lnTo>
                  <a:lnTo>
                    <a:pt x="1360932" y="341630"/>
                  </a:lnTo>
                  <a:lnTo>
                    <a:pt x="1360932" y="68325"/>
                  </a:lnTo>
                  <a:lnTo>
                    <a:pt x="1355560" y="41737"/>
                  </a:lnTo>
                  <a:lnTo>
                    <a:pt x="1340913" y="20018"/>
                  </a:lnTo>
                  <a:lnTo>
                    <a:pt x="1319194" y="5371"/>
                  </a:lnTo>
                  <a:lnTo>
                    <a:pt x="1292606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015983" y="3846576"/>
              <a:ext cx="1361440" cy="410209"/>
            </a:xfrm>
            <a:custGeom>
              <a:avLst/>
              <a:gdLst/>
              <a:ahLst/>
              <a:cxnLst/>
              <a:rect l="l" t="t" r="r" b="b"/>
              <a:pathLst>
                <a:path w="1361440" h="410210">
                  <a:moveTo>
                    <a:pt x="0" y="68325"/>
                  </a:moveTo>
                  <a:lnTo>
                    <a:pt x="5371" y="41737"/>
                  </a:lnTo>
                  <a:lnTo>
                    <a:pt x="20018" y="20018"/>
                  </a:lnTo>
                  <a:lnTo>
                    <a:pt x="41737" y="5371"/>
                  </a:lnTo>
                  <a:lnTo>
                    <a:pt x="68325" y="0"/>
                  </a:lnTo>
                  <a:lnTo>
                    <a:pt x="1292606" y="0"/>
                  </a:lnTo>
                  <a:lnTo>
                    <a:pt x="1319194" y="5371"/>
                  </a:lnTo>
                  <a:lnTo>
                    <a:pt x="1340913" y="20018"/>
                  </a:lnTo>
                  <a:lnTo>
                    <a:pt x="1355560" y="41737"/>
                  </a:lnTo>
                  <a:lnTo>
                    <a:pt x="1360932" y="68325"/>
                  </a:lnTo>
                  <a:lnTo>
                    <a:pt x="1360932" y="341630"/>
                  </a:lnTo>
                  <a:lnTo>
                    <a:pt x="1355560" y="368218"/>
                  </a:lnTo>
                  <a:lnTo>
                    <a:pt x="1340913" y="389937"/>
                  </a:lnTo>
                  <a:lnTo>
                    <a:pt x="1319194" y="404584"/>
                  </a:lnTo>
                  <a:lnTo>
                    <a:pt x="1292606" y="409956"/>
                  </a:lnTo>
                  <a:lnTo>
                    <a:pt x="68325" y="409956"/>
                  </a:lnTo>
                  <a:lnTo>
                    <a:pt x="41737" y="404584"/>
                  </a:lnTo>
                  <a:lnTo>
                    <a:pt x="20018" y="389937"/>
                  </a:lnTo>
                  <a:lnTo>
                    <a:pt x="5371" y="368218"/>
                  </a:lnTo>
                  <a:lnTo>
                    <a:pt x="0" y="341630"/>
                  </a:lnTo>
                  <a:lnTo>
                    <a:pt x="0" y="68325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9400793" y="3887470"/>
            <a:ext cx="591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LINUX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8994330" y="4524438"/>
            <a:ext cx="1390650" cy="427355"/>
            <a:chOff x="8994330" y="4524438"/>
            <a:chExt cx="1390650" cy="427355"/>
          </a:xfrm>
        </p:grpSpPr>
        <p:sp>
          <p:nvSpPr>
            <p:cNvPr id="33" name="object 33"/>
            <p:cNvSpPr/>
            <p:nvPr/>
          </p:nvSpPr>
          <p:spPr>
            <a:xfrm>
              <a:off x="9002268" y="4532376"/>
              <a:ext cx="1374775" cy="411480"/>
            </a:xfrm>
            <a:custGeom>
              <a:avLst/>
              <a:gdLst/>
              <a:ahLst/>
              <a:cxnLst/>
              <a:rect l="l" t="t" r="r" b="b"/>
              <a:pathLst>
                <a:path w="1374775" h="411479">
                  <a:moveTo>
                    <a:pt x="1306067" y="0"/>
                  </a:moveTo>
                  <a:lnTo>
                    <a:pt x="68579" y="0"/>
                  </a:lnTo>
                  <a:lnTo>
                    <a:pt x="41898" y="5393"/>
                  </a:lnTo>
                  <a:lnTo>
                    <a:pt x="20097" y="20097"/>
                  </a:lnTo>
                  <a:lnTo>
                    <a:pt x="5393" y="41898"/>
                  </a:lnTo>
                  <a:lnTo>
                    <a:pt x="0" y="68580"/>
                  </a:lnTo>
                  <a:lnTo>
                    <a:pt x="0" y="342900"/>
                  </a:lnTo>
                  <a:lnTo>
                    <a:pt x="5393" y="369581"/>
                  </a:lnTo>
                  <a:lnTo>
                    <a:pt x="20097" y="391382"/>
                  </a:lnTo>
                  <a:lnTo>
                    <a:pt x="41898" y="406086"/>
                  </a:lnTo>
                  <a:lnTo>
                    <a:pt x="68579" y="411480"/>
                  </a:lnTo>
                  <a:lnTo>
                    <a:pt x="1306067" y="411480"/>
                  </a:lnTo>
                  <a:lnTo>
                    <a:pt x="1332749" y="406086"/>
                  </a:lnTo>
                  <a:lnTo>
                    <a:pt x="1354550" y="391382"/>
                  </a:lnTo>
                  <a:lnTo>
                    <a:pt x="1369254" y="369581"/>
                  </a:lnTo>
                  <a:lnTo>
                    <a:pt x="1374648" y="342900"/>
                  </a:lnTo>
                  <a:lnTo>
                    <a:pt x="1374648" y="68580"/>
                  </a:lnTo>
                  <a:lnTo>
                    <a:pt x="1369254" y="41898"/>
                  </a:lnTo>
                  <a:lnTo>
                    <a:pt x="1354550" y="20097"/>
                  </a:lnTo>
                  <a:lnTo>
                    <a:pt x="1332749" y="5393"/>
                  </a:lnTo>
                  <a:lnTo>
                    <a:pt x="1306067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002268" y="4532376"/>
              <a:ext cx="1374775" cy="411480"/>
            </a:xfrm>
            <a:custGeom>
              <a:avLst/>
              <a:gdLst/>
              <a:ahLst/>
              <a:cxnLst/>
              <a:rect l="l" t="t" r="r" b="b"/>
              <a:pathLst>
                <a:path w="1374775" h="411479">
                  <a:moveTo>
                    <a:pt x="0" y="68580"/>
                  </a:moveTo>
                  <a:lnTo>
                    <a:pt x="5393" y="41898"/>
                  </a:lnTo>
                  <a:lnTo>
                    <a:pt x="20097" y="20097"/>
                  </a:lnTo>
                  <a:lnTo>
                    <a:pt x="41898" y="5393"/>
                  </a:lnTo>
                  <a:lnTo>
                    <a:pt x="68579" y="0"/>
                  </a:lnTo>
                  <a:lnTo>
                    <a:pt x="1306067" y="0"/>
                  </a:lnTo>
                  <a:lnTo>
                    <a:pt x="1332749" y="5393"/>
                  </a:lnTo>
                  <a:lnTo>
                    <a:pt x="1354550" y="20097"/>
                  </a:lnTo>
                  <a:lnTo>
                    <a:pt x="1369254" y="41898"/>
                  </a:lnTo>
                  <a:lnTo>
                    <a:pt x="1374648" y="68580"/>
                  </a:lnTo>
                  <a:lnTo>
                    <a:pt x="1374648" y="342900"/>
                  </a:lnTo>
                  <a:lnTo>
                    <a:pt x="1369254" y="369581"/>
                  </a:lnTo>
                  <a:lnTo>
                    <a:pt x="1354550" y="391382"/>
                  </a:lnTo>
                  <a:lnTo>
                    <a:pt x="1332749" y="406086"/>
                  </a:lnTo>
                  <a:lnTo>
                    <a:pt x="1306067" y="411480"/>
                  </a:lnTo>
                  <a:lnTo>
                    <a:pt x="68579" y="411480"/>
                  </a:lnTo>
                  <a:lnTo>
                    <a:pt x="41898" y="406086"/>
                  </a:lnTo>
                  <a:lnTo>
                    <a:pt x="20097" y="391382"/>
                  </a:lnTo>
                  <a:lnTo>
                    <a:pt x="5393" y="369581"/>
                  </a:lnTo>
                  <a:lnTo>
                    <a:pt x="0" y="342900"/>
                  </a:lnTo>
                  <a:lnTo>
                    <a:pt x="0" y="68580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9452864" y="4573651"/>
            <a:ext cx="4737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281354" y="4248594"/>
            <a:ext cx="1268730" cy="566420"/>
            <a:chOff x="7281354" y="4248594"/>
            <a:chExt cx="1268730" cy="566420"/>
          </a:xfrm>
        </p:grpSpPr>
        <p:sp>
          <p:nvSpPr>
            <p:cNvPr id="37" name="object 37"/>
            <p:cNvSpPr/>
            <p:nvPr/>
          </p:nvSpPr>
          <p:spPr>
            <a:xfrm>
              <a:off x="7289292" y="4256532"/>
              <a:ext cx="1252855" cy="550545"/>
            </a:xfrm>
            <a:custGeom>
              <a:avLst/>
              <a:gdLst/>
              <a:ahLst/>
              <a:cxnLst/>
              <a:rect l="l" t="t" r="r" b="b"/>
              <a:pathLst>
                <a:path w="1252854" h="550545">
                  <a:moveTo>
                    <a:pt x="977646" y="0"/>
                  </a:moveTo>
                  <a:lnTo>
                    <a:pt x="977646" y="137541"/>
                  </a:lnTo>
                  <a:lnTo>
                    <a:pt x="0" y="137541"/>
                  </a:lnTo>
                  <a:lnTo>
                    <a:pt x="0" y="412623"/>
                  </a:lnTo>
                  <a:lnTo>
                    <a:pt x="977646" y="412623"/>
                  </a:lnTo>
                  <a:lnTo>
                    <a:pt x="977646" y="550164"/>
                  </a:lnTo>
                  <a:lnTo>
                    <a:pt x="1252727" y="275082"/>
                  </a:lnTo>
                  <a:lnTo>
                    <a:pt x="977646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289292" y="4256532"/>
              <a:ext cx="1252855" cy="550545"/>
            </a:xfrm>
            <a:custGeom>
              <a:avLst/>
              <a:gdLst/>
              <a:ahLst/>
              <a:cxnLst/>
              <a:rect l="l" t="t" r="r" b="b"/>
              <a:pathLst>
                <a:path w="1252854" h="550545">
                  <a:moveTo>
                    <a:pt x="0" y="137541"/>
                  </a:moveTo>
                  <a:lnTo>
                    <a:pt x="977646" y="137541"/>
                  </a:lnTo>
                  <a:lnTo>
                    <a:pt x="977646" y="0"/>
                  </a:lnTo>
                  <a:lnTo>
                    <a:pt x="1252727" y="275082"/>
                  </a:lnTo>
                  <a:lnTo>
                    <a:pt x="977646" y="550164"/>
                  </a:lnTo>
                  <a:lnTo>
                    <a:pt x="977646" y="412623"/>
                  </a:lnTo>
                  <a:lnTo>
                    <a:pt x="0" y="412623"/>
                  </a:lnTo>
                  <a:lnTo>
                    <a:pt x="0" y="137541"/>
                  </a:lnTo>
                  <a:close/>
                </a:path>
              </a:pathLst>
            </a:custGeom>
            <a:ln w="15874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8994330" y="5170614"/>
            <a:ext cx="1390650" cy="427355"/>
            <a:chOff x="8994330" y="5170614"/>
            <a:chExt cx="1390650" cy="427355"/>
          </a:xfrm>
        </p:grpSpPr>
        <p:sp>
          <p:nvSpPr>
            <p:cNvPr id="40" name="object 40"/>
            <p:cNvSpPr/>
            <p:nvPr/>
          </p:nvSpPr>
          <p:spPr>
            <a:xfrm>
              <a:off x="9002268" y="5178552"/>
              <a:ext cx="1374775" cy="411480"/>
            </a:xfrm>
            <a:custGeom>
              <a:avLst/>
              <a:gdLst/>
              <a:ahLst/>
              <a:cxnLst/>
              <a:rect l="l" t="t" r="r" b="b"/>
              <a:pathLst>
                <a:path w="1374775" h="411479">
                  <a:moveTo>
                    <a:pt x="1306067" y="0"/>
                  </a:moveTo>
                  <a:lnTo>
                    <a:pt x="68579" y="0"/>
                  </a:lnTo>
                  <a:lnTo>
                    <a:pt x="41898" y="5393"/>
                  </a:lnTo>
                  <a:lnTo>
                    <a:pt x="20097" y="20097"/>
                  </a:lnTo>
                  <a:lnTo>
                    <a:pt x="5393" y="41898"/>
                  </a:lnTo>
                  <a:lnTo>
                    <a:pt x="0" y="68580"/>
                  </a:lnTo>
                  <a:lnTo>
                    <a:pt x="0" y="342900"/>
                  </a:lnTo>
                  <a:lnTo>
                    <a:pt x="5393" y="369581"/>
                  </a:lnTo>
                  <a:lnTo>
                    <a:pt x="20097" y="391382"/>
                  </a:lnTo>
                  <a:lnTo>
                    <a:pt x="41898" y="406086"/>
                  </a:lnTo>
                  <a:lnTo>
                    <a:pt x="68579" y="411480"/>
                  </a:lnTo>
                  <a:lnTo>
                    <a:pt x="1306067" y="411480"/>
                  </a:lnTo>
                  <a:lnTo>
                    <a:pt x="1332749" y="406086"/>
                  </a:lnTo>
                  <a:lnTo>
                    <a:pt x="1354550" y="391382"/>
                  </a:lnTo>
                  <a:lnTo>
                    <a:pt x="1369254" y="369581"/>
                  </a:lnTo>
                  <a:lnTo>
                    <a:pt x="1374648" y="342900"/>
                  </a:lnTo>
                  <a:lnTo>
                    <a:pt x="1374648" y="68580"/>
                  </a:lnTo>
                  <a:lnTo>
                    <a:pt x="1369254" y="41898"/>
                  </a:lnTo>
                  <a:lnTo>
                    <a:pt x="1354550" y="20097"/>
                  </a:lnTo>
                  <a:lnTo>
                    <a:pt x="1332749" y="5393"/>
                  </a:lnTo>
                  <a:lnTo>
                    <a:pt x="1306067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002268" y="5178552"/>
              <a:ext cx="1374775" cy="411480"/>
            </a:xfrm>
            <a:custGeom>
              <a:avLst/>
              <a:gdLst/>
              <a:ahLst/>
              <a:cxnLst/>
              <a:rect l="l" t="t" r="r" b="b"/>
              <a:pathLst>
                <a:path w="1374775" h="411479">
                  <a:moveTo>
                    <a:pt x="0" y="68580"/>
                  </a:moveTo>
                  <a:lnTo>
                    <a:pt x="5393" y="41898"/>
                  </a:lnTo>
                  <a:lnTo>
                    <a:pt x="20097" y="20097"/>
                  </a:lnTo>
                  <a:lnTo>
                    <a:pt x="41898" y="5393"/>
                  </a:lnTo>
                  <a:lnTo>
                    <a:pt x="68579" y="0"/>
                  </a:lnTo>
                  <a:lnTo>
                    <a:pt x="1306067" y="0"/>
                  </a:lnTo>
                  <a:lnTo>
                    <a:pt x="1332749" y="5393"/>
                  </a:lnTo>
                  <a:lnTo>
                    <a:pt x="1354550" y="20097"/>
                  </a:lnTo>
                  <a:lnTo>
                    <a:pt x="1369254" y="41898"/>
                  </a:lnTo>
                  <a:lnTo>
                    <a:pt x="1374648" y="68580"/>
                  </a:lnTo>
                  <a:lnTo>
                    <a:pt x="1374648" y="342900"/>
                  </a:lnTo>
                  <a:lnTo>
                    <a:pt x="1369254" y="369581"/>
                  </a:lnTo>
                  <a:lnTo>
                    <a:pt x="1354550" y="391382"/>
                  </a:lnTo>
                  <a:lnTo>
                    <a:pt x="1332749" y="406086"/>
                  </a:lnTo>
                  <a:lnTo>
                    <a:pt x="1306067" y="411480"/>
                  </a:lnTo>
                  <a:lnTo>
                    <a:pt x="68579" y="411480"/>
                  </a:lnTo>
                  <a:lnTo>
                    <a:pt x="41898" y="406086"/>
                  </a:lnTo>
                  <a:lnTo>
                    <a:pt x="20097" y="391382"/>
                  </a:lnTo>
                  <a:lnTo>
                    <a:pt x="5393" y="369581"/>
                  </a:lnTo>
                  <a:lnTo>
                    <a:pt x="0" y="342900"/>
                  </a:lnTo>
                  <a:lnTo>
                    <a:pt x="0" y="68580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9462261" y="5220080"/>
            <a:ext cx="455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9008046" y="5764974"/>
            <a:ext cx="1390650" cy="427355"/>
            <a:chOff x="9008046" y="5764974"/>
            <a:chExt cx="1390650" cy="427355"/>
          </a:xfrm>
        </p:grpSpPr>
        <p:sp>
          <p:nvSpPr>
            <p:cNvPr id="44" name="object 44"/>
            <p:cNvSpPr/>
            <p:nvPr/>
          </p:nvSpPr>
          <p:spPr>
            <a:xfrm>
              <a:off x="9015983" y="5772911"/>
              <a:ext cx="1374775" cy="411480"/>
            </a:xfrm>
            <a:custGeom>
              <a:avLst/>
              <a:gdLst/>
              <a:ahLst/>
              <a:cxnLst/>
              <a:rect l="l" t="t" r="r" b="b"/>
              <a:pathLst>
                <a:path w="1374775" h="411479">
                  <a:moveTo>
                    <a:pt x="1306068" y="0"/>
                  </a:moveTo>
                  <a:lnTo>
                    <a:pt x="68580" y="0"/>
                  </a:lnTo>
                  <a:lnTo>
                    <a:pt x="41898" y="5389"/>
                  </a:lnTo>
                  <a:lnTo>
                    <a:pt x="20097" y="20088"/>
                  </a:lnTo>
                  <a:lnTo>
                    <a:pt x="5393" y="41887"/>
                  </a:lnTo>
                  <a:lnTo>
                    <a:pt x="0" y="68579"/>
                  </a:lnTo>
                  <a:lnTo>
                    <a:pt x="0" y="342900"/>
                  </a:lnTo>
                  <a:lnTo>
                    <a:pt x="5393" y="369592"/>
                  </a:lnTo>
                  <a:lnTo>
                    <a:pt x="20097" y="391391"/>
                  </a:lnTo>
                  <a:lnTo>
                    <a:pt x="41898" y="406090"/>
                  </a:lnTo>
                  <a:lnTo>
                    <a:pt x="68580" y="411480"/>
                  </a:lnTo>
                  <a:lnTo>
                    <a:pt x="1306068" y="411480"/>
                  </a:lnTo>
                  <a:lnTo>
                    <a:pt x="1332749" y="406090"/>
                  </a:lnTo>
                  <a:lnTo>
                    <a:pt x="1354550" y="391391"/>
                  </a:lnTo>
                  <a:lnTo>
                    <a:pt x="1369254" y="369592"/>
                  </a:lnTo>
                  <a:lnTo>
                    <a:pt x="1374648" y="342900"/>
                  </a:lnTo>
                  <a:lnTo>
                    <a:pt x="1374648" y="68579"/>
                  </a:lnTo>
                  <a:lnTo>
                    <a:pt x="1369254" y="41887"/>
                  </a:lnTo>
                  <a:lnTo>
                    <a:pt x="1354550" y="20088"/>
                  </a:lnTo>
                  <a:lnTo>
                    <a:pt x="1332749" y="5389"/>
                  </a:lnTo>
                  <a:lnTo>
                    <a:pt x="1306068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015983" y="5772911"/>
              <a:ext cx="1374775" cy="411480"/>
            </a:xfrm>
            <a:custGeom>
              <a:avLst/>
              <a:gdLst/>
              <a:ahLst/>
              <a:cxnLst/>
              <a:rect l="l" t="t" r="r" b="b"/>
              <a:pathLst>
                <a:path w="1374775" h="411479">
                  <a:moveTo>
                    <a:pt x="0" y="68579"/>
                  </a:moveTo>
                  <a:lnTo>
                    <a:pt x="5393" y="41887"/>
                  </a:lnTo>
                  <a:lnTo>
                    <a:pt x="20097" y="20088"/>
                  </a:lnTo>
                  <a:lnTo>
                    <a:pt x="41898" y="5389"/>
                  </a:lnTo>
                  <a:lnTo>
                    <a:pt x="68580" y="0"/>
                  </a:lnTo>
                  <a:lnTo>
                    <a:pt x="1306068" y="0"/>
                  </a:lnTo>
                  <a:lnTo>
                    <a:pt x="1332749" y="5389"/>
                  </a:lnTo>
                  <a:lnTo>
                    <a:pt x="1354550" y="20088"/>
                  </a:lnTo>
                  <a:lnTo>
                    <a:pt x="1369254" y="41887"/>
                  </a:lnTo>
                  <a:lnTo>
                    <a:pt x="1374648" y="68579"/>
                  </a:lnTo>
                  <a:lnTo>
                    <a:pt x="1374648" y="342900"/>
                  </a:lnTo>
                  <a:lnTo>
                    <a:pt x="1369254" y="369592"/>
                  </a:lnTo>
                  <a:lnTo>
                    <a:pt x="1354550" y="391391"/>
                  </a:lnTo>
                  <a:lnTo>
                    <a:pt x="1332749" y="406090"/>
                  </a:lnTo>
                  <a:lnTo>
                    <a:pt x="1306068" y="411480"/>
                  </a:lnTo>
                  <a:lnTo>
                    <a:pt x="68580" y="411480"/>
                  </a:lnTo>
                  <a:lnTo>
                    <a:pt x="41898" y="406090"/>
                  </a:lnTo>
                  <a:lnTo>
                    <a:pt x="20097" y="391391"/>
                  </a:lnTo>
                  <a:lnTo>
                    <a:pt x="5393" y="369592"/>
                  </a:lnTo>
                  <a:lnTo>
                    <a:pt x="0" y="342900"/>
                  </a:lnTo>
                  <a:lnTo>
                    <a:pt x="0" y="68579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9381870" y="5815076"/>
            <a:ext cx="646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AZU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4576254" y="6409626"/>
            <a:ext cx="3444875" cy="389255"/>
            <a:chOff x="4576254" y="6409626"/>
            <a:chExt cx="3444875" cy="389255"/>
          </a:xfrm>
        </p:grpSpPr>
        <p:sp>
          <p:nvSpPr>
            <p:cNvPr id="48" name="object 48"/>
            <p:cNvSpPr/>
            <p:nvPr/>
          </p:nvSpPr>
          <p:spPr>
            <a:xfrm>
              <a:off x="4584191" y="6417564"/>
              <a:ext cx="3429000" cy="373380"/>
            </a:xfrm>
            <a:custGeom>
              <a:avLst/>
              <a:gdLst/>
              <a:ahLst/>
              <a:cxnLst/>
              <a:rect l="l" t="t" r="r" b="b"/>
              <a:pathLst>
                <a:path w="3429000" h="373379">
                  <a:moveTo>
                    <a:pt x="3429000" y="0"/>
                  </a:moveTo>
                  <a:lnTo>
                    <a:pt x="0" y="0"/>
                  </a:lnTo>
                  <a:lnTo>
                    <a:pt x="0" y="373380"/>
                  </a:lnTo>
                  <a:lnTo>
                    <a:pt x="3429000" y="373380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584191" y="6417564"/>
              <a:ext cx="3429000" cy="373380"/>
            </a:xfrm>
            <a:custGeom>
              <a:avLst/>
              <a:gdLst/>
              <a:ahLst/>
              <a:cxnLst/>
              <a:rect l="l" t="t" r="r" b="b"/>
              <a:pathLst>
                <a:path w="3429000" h="373379">
                  <a:moveTo>
                    <a:pt x="0" y="373380"/>
                  </a:moveTo>
                  <a:lnTo>
                    <a:pt x="3429000" y="373380"/>
                  </a:lnTo>
                  <a:lnTo>
                    <a:pt x="3429000" y="0"/>
                  </a:lnTo>
                  <a:lnTo>
                    <a:pt x="0" y="0"/>
                  </a:lnTo>
                  <a:lnTo>
                    <a:pt x="0" y="373380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">
            <a:extLst>
              <a:ext uri="{FF2B5EF4-FFF2-40B4-BE49-F238E27FC236}">
                <a16:creationId xmlns:a16="http://schemas.microsoft.com/office/drawing/2014/main" id="{6D9831EC-E06C-8908-FE84-094E51CF7C6A}"/>
              </a:ext>
            </a:extLst>
          </p:cNvPr>
          <p:cNvSpPr txBox="1"/>
          <p:nvPr/>
        </p:nvSpPr>
        <p:spPr>
          <a:xfrm>
            <a:off x="4724400" y="6387871"/>
            <a:ext cx="2750946" cy="4514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375">
              <a:lnSpc>
                <a:spcPts val="1614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www.danisoft.com.coo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sistemas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@</a:t>
            </a: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danisoft.com.co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422</Words>
  <Application>Microsoft Office PowerPoint</Application>
  <PresentationFormat>Panorámica</PresentationFormat>
  <Paragraphs>65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Wingdings</vt:lpstr>
      <vt:lpstr>Office Theme</vt:lpstr>
      <vt:lpstr>Introducción a Docker y  contenedores</vt:lpstr>
      <vt:lpstr>Aprende Docker desde Cero</vt:lpstr>
      <vt:lpstr>Aprende Docker desde Cero</vt:lpstr>
      <vt:lpstr>Aprende Docker desde Cero</vt:lpstr>
      <vt:lpstr>Aprende Docker desde Cero</vt:lpstr>
      <vt:lpstr>Aprende Docker desde Cero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Procedimientos</dc:title>
  <dc:creator>alberto puche</dc:creator>
  <cp:lastModifiedBy>Danisoft sas</cp:lastModifiedBy>
  <cp:revision>2</cp:revision>
  <dcterms:created xsi:type="dcterms:W3CDTF">2022-07-21T19:18:55Z</dcterms:created>
  <dcterms:modified xsi:type="dcterms:W3CDTF">2022-07-21T19:54:06Z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2022-03-27T00:00:00Z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2022-07-21T00:00:00Z</vt:filetime>
  </property>
</Properties>
</file>