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09269"/>
            <a:ext cx="983935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7F754B-161E-5499-6B27-9737C2223B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67652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438D865-F15F-14FB-5E8E-160D6C4A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289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599948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09269"/>
            <a:ext cx="6239510" cy="331914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spc="-50" dirty="0">
                <a:solidFill>
                  <a:srgbClr val="252525"/>
                </a:solidFill>
                <a:latin typeface="Calibri Light"/>
                <a:cs typeface="Calibri Light"/>
              </a:rPr>
              <a:t>Imágenes, </a:t>
            </a:r>
            <a:r>
              <a:rPr sz="8000" spc="-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75" dirty="0">
                <a:solidFill>
                  <a:srgbClr val="252525"/>
                </a:solidFill>
                <a:latin typeface="Calibri Light"/>
                <a:cs typeface="Calibri Light"/>
              </a:rPr>
              <a:t>contenedores</a:t>
            </a:r>
            <a:r>
              <a:rPr sz="8000" spc="-19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dirty="0">
                <a:solidFill>
                  <a:srgbClr val="252525"/>
                </a:solidFill>
                <a:latin typeface="Calibri Light"/>
                <a:cs typeface="Calibri Light"/>
              </a:rPr>
              <a:t>y </a:t>
            </a:r>
            <a:r>
              <a:rPr sz="8000" spc="-1789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40" dirty="0">
                <a:solidFill>
                  <a:srgbClr val="252525"/>
                </a:solidFill>
                <a:latin typeface="Calibri Light"/>
                <a:cs typeface="Calibri Light"/>
              </a:rPr>
              <a:t>Daemons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4191" y="6417564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80"/>
                </a:moveTo>
                <a:lnTo>
                  <a:pt x="3429000" y="373380"/>
                </a:lnTo>
                <a:lnTo>
                  <a:pt x="3429000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825A584-F587-1D78-F22B-7BAA7F0A000B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2830" y="1903158"/>
            <a:ext cx="6330315" cy="3846195"/>
            <a:chOff x="4612830" y="1903158"/>
            <a:chExt cx="6330315" cy="3846195"/>
          </a:xfrm>
        </p:grpSpPr>
        <p:sp>
          <p:nvSpPr>
            <p:cNvPr id="4" name="object 4"/>
            <p:cNvSpPr/>
            <p:nvPr/>
          </p:nvSpPr>
          <p:spPr>
            <a:xfrm>
              <a:off x="4620767" y="1911095"/>
              <a:ext cx="6314440" cy="3830320"/>
            </a:xfrm>
            <a:custGeom>
              <a:avLst/>
              <a:gdLst/>
              <a:ahLst/>
              <a:cxnLst/>
              <a:rect l="l" t="t" r="r" b="b"/>
              <a:pathLst>
                <a:path w="6314440" h="3830320">
                  <a:moveTo>
                    <a:pt x="5675630" y="0"/>
                  </a:moveTo>
                  <a:lnTo>
                    <a:pt x="638302" y="0"/>
                  </a:lnTo>
                  <a:lnTo>
                    <a:pt x="590661" y="1750"/>
                  </a:lnTo>
                  <a:lnTo>
                    <a:pt x="543972" y="6920"/>
                  </a:lnTo>
                  <a:lnTo>
                    <a:pt x="498357" y="15385"/>
                  </a:lnTo>
                  <a:lnTo>
                    <a:pt x="453941" y="27022"/>
                  </a:lnTo>
                  <a:lnTo>
                    <a:pt x="410847" y="41709"/>
                  </a:lnTo>
                  <a:lnTo>
                    <a:pt x="369198" y="59320"/>
                  </a:lnTo>
                  <a:lnTo>
                    <a:pt x="329117" y="79734"/>
                  </a:lnTo>
                  <a:lnTo>
                    <a:pt x="290727" y="102827"/>
                  </a:lnTo>
                  <a:lnTo>
                    <a:pt x="254153" y="128475"/>
                  </a:lnTo>
                  <a:lnTo>
                    <a:pt x="219517" y="156555"/>
                  </a:lnTo>
                  <a:lnTo>
                    <a:pt x="186943" y="186943"/>
                  </a:lnTo>
                  <a:lnTo>
                    <a:pt x="156555" y="219517"/>
                  </a:lnTo>
                  <a:lnTo>
                    <a:pt x="128475" y="254153"/>
                  </a:lnTo>
                  <a:lnTo>
                    <a:pt x="102827" y="290727"/>
                  </a:lnTo>
                  <a:lnTo>
                    <a:pt x="79734" y="329117"/>
                  </a:lnTo>
                  <a:lnTo>
                    <a:pt x="59320" y="369198"/>
                  </a:lnTo>
                  <a:lnTo>
                    <a:pt x="41709" y="410847"/>
                  </a:lnTo>
                  <a:lnTo>
                    <a:pt x="27022" y="453941"/>
                  </a:lnTo>
                  <a:lnTo>
                    <a:pt x="15385" y="498357"/>
                  </a:lnTo>
                  <a:lnTo>
                    <a:pt x="6920" y="543972"/>
                  </a:lnTo>
                  <a:lnTo>
                    <a:pt x="1750" y="590661"/>
                  </a:lnTo>
                  <a:lnTo>
                    <a:pt x="0" y="638301"/>
                  </a:lnTo>
                  <a:lnTo>
                    <a:pt x="0" y="3191510"/>
                  </a:lnTo>
                  <a:lnTo>
                    <a:pt x="1750" y="3239150"/>
                  </a:lnTo>
                  <a:lnTo>
                    <a:pt x="6920" y="3285839"/>
                  </a:lnTo>
                  <a:lnTo>
                    <a:pt x="15385" y="3331454"/>
                  </a:lnTo>
                  <a:lnTo>
                    <a:pt x="27022" y="3375870"/>
                  </a:lnTo>
                  <a:lnTo>
                    <a:pt x="41709" y="3418964"/>
                  </a:lnTo>
                  <a:lnTo>
                    <a:pt x="59320" y="3460613"/>
                  </a:lnTo>
                  <a:lnTo>
                    <a:pt x="79734" y="3500694"/>
                  </a:lnTo>
                  <a:lnTo>
                    <a:pt x="102827" y="3539084"/>
                  </a:lnTo>
                  <a:lnTo>
                    <a:pt x="128475" y="3575658"/>
                  </a:lnTo>
                  <a:lnTo>
                    <a:pt x="156555" y="3610294"/>
                  </a:lnTo>
                  <a:lnTo>
                    <a:pt x="186943" y="3642867"/>
                  </a:lnTo>
                  <a:lnTo>
                    <a:pt x="219517" y="3673256"/>
                  </a:lnTo>
                  <a:lnTo>
                    <a:pt x="254153" y="3701336"/>
                  </a:lnTo>
                  <a:lnTo>
                    <a:pt x="290727" y="3726984"/>
                  </a:lnTo>
                  <a:lnTo>
                    <a:pt x="329117" y="3750077"/>
                  </a:lnTo>
                  <a:lnTo>
                    <a:pt x="369198" y="3770491"/>
                  </a:lnTo>
                  <a:lnTo>
                    <a:pt x="410847" y="3788102"/>
                  </a:lnTo>
                  <a:lnTo>
                    <a:pt x="453941" y="3802789"/>
                  </a:lnTo>
                  <a:lnTo>
                    <a:pt x="498357" y="3814426"/>
                  </a:lnTo>
                  <a:lnTo>
                    <a:pt x="543972" y="3822891"/>
                  </a:lnTo>
                  <a:lnTo>
                    <a:pt x="590661" y="3828061"/>
                  </a:lnTo>
                  <a:lnTo>
                    <a:pt x="638302" y="3829812"/>
                  </a:lnTo>
                  <a:lnTo>
                    <a:pt x="5675630" y="3829812"/>
                  </a:lnTo>
                  <a:lnTo>
                    <a:pt x="5723270" y="3828061"/>
                  </a:lnTo>
                  <a:lnTo>
                    <a:pt x="5769959" y="3822891"/>
                  </a:lnTo>
                  <a:lnTo>
                    <a:pt x="5815574" y="3814426"/>
                  </a:lnTo>
                  <a:lnTo>
                    <a:pt x="5859990" y="3802789"/>
                  </a:lnTo>
                  <a:lnTo>
                    <a:pt x="5903084" y="3788102"/>
                  </a:lnTo>
                  <a:lnTo>
                    <a:pt x="5944733" y="3770491"/>
                  </a:lnTo>
                  <a:lnTo>
                    <a:pt x="5984814" y="3750077"/>
                  </a:lnTo>
                  <a:lnTo>
                    <a:pt x="6023204" y="3726984"/>
                  </a:lnTo>
                  <a:lnTo>
                    <a:pt x="6059778" y="3701336"/>
                  </a:lnTo>
                  <a:lnTo>
                    <a:pt x="6094414" y="3673256"/>
                  </a:lnTo>
                  <a:lnTo>
                    <a:pt x="6126988" y="3642867"/>
                  </a:lnTo>
                  <a:lnTo>
                    <a:pt x="6157376" y="3610294"/>
                  </a:lnTo>
                  <a:lnTo>
                    <a:pt x="6185456" y="3575658"/>
                  </a:lnTo>
                  <a:lnTo>
                    <a:pt x="6211104" y="3539084"/>
                  </a:lnTo>
                  <a:lnTo>
                    <a:pt x="6234197" y="3500694"/>
                  </a:lnTo>
                  <a:lnTo>
                    <a:pt x="6254611" y="3460613"/>
                  </a:lnTo>
                  <a:lnTo>
                    <a:pt x="6272222" y="3418964"/>
                  </a:lnTo>
                  <a:lnTo>
                    <a:pt x="6286909" y="3375870"/>
                  </a:lnTo>
                  <a:lnTo>
                    <a:pt x="6298546" y="3331454"/>
                  </a:lnTo>
                  <a:lnTo>
                    <a:pt x="6307011" y="3285839"/>
                  </a:lnTo>
                  <a:lnTo>
                    <a:pt x="6312181" y="3239150"/>
                  </a:lnTo>
                  <a:lnTo>
                    <a:pt x="6313932" y="3191510"/>
                  </a:lnTo>
                  <a:lnTo>
                    <a:pt x="6313932" y="638301"/>
                  </a:lnTo>
                  <a:lnTo>
                    <a:pt x="6312181" y="590661"/>
                  </a:lnTo>
                  <a:lnTo>
                    <a:pt x="6307011" y="543972"/>
                  </a:lnTo>
                  <a:lnTo>
                    <a:pt x="6298546" y="498357"/>
                  </a:lnTo>
                  <a:lnTo>
                    <a:pt x="6286909" y="453941"/>
                  </a:lnTo>
                  <a:lnTo>
                    <a:pt x="6272222" y="410847"/>
                  </a:lnTo>
                  <a:lnTo>
                    <a:pt x="6254611" y="369198"/>
                  </a:lnTo>
                  <a:lnTo>
                    <a:pt x="6234197" y="329117"/>
                  </a:lnTo>
                  <a:lnTo>
                    <a:pt x="6211104" y="290727"/>
                  </a:lnTo>
                  <a:lnTo>
                    <a:pt x="6185456" y="254153"/>
                  </a:lnTo>
                  <a:lnTo>
                    <a:pt x="6157376" y="219517"/>
                  </a:lnTo>
                  <a:lnTo>
                    <a:pt x="6126987" y="186943"/>
                  </a:lnTo>
                  <a:lnTo>
                    <a:pt x="6094414" y="156555"/>
                  </a:lnTo>
                  <a:lnTo>
                    <a:pt x="6059778" y="128475"/>
                  </a:lnTo>
                  <a:lnTo>
                    <a:pt x="6023204" y="102827"/>
                  </a:lnTo>
                  <a:lnTo>
                    <a:pt x="5984814" y="79734"/>
                  </a:lnTo>
                  <a:lnTo>
                    <a:pt x="5944733" y="59320"/>
                  </a:lnTo>
                  <a:lnTo>
                    <a:pt x="5903084" y="41709"/>
                  </a:lnTo>
                  <a:lnTo>
                    <a:pt x="5859990" y="27022"/>
                  </a:lnTo>
                  <a:lnTo>
                    <a:pt x="5815574" y="15385"/>
                  </a:lnTo>
                  <a:lnTo>
                    <a:pt x="5769959" y="6920"/>
                  </a:lnTo>
                  <a:lnTo>
                    <a:pt x="5723270" y="1750"/>
                  </a:lnTo>
                  <a:lnTo>
                    <a:pt x="5675630" y="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0767" y="1911095"/>
              <a:ext cx="6314440" cy="3830320"/>
            </a:xfrm>
            <a:custGeom>
              <a:avLst/>
              <a:gdLst/>
              <a:ahLst/>
              <a:cxnLst/>
              <a:rect l="l" t="t" r="r" b="b"/>
              <a:pathLst>
                <a:path w="6314440" h="3830320">
                  <a:moveTo>
                    <a:pt x="0" y="638301"/>
                  </a:moveTo>
                  <a:lnTo>
                    <a:pt x="1750" y="590661"/>
                  </a:lnTo>
                  <a:lnTo>
                    <a:pt x="6920" y="543972"/>
                  </a:lnTo>
                  <a:lnTo>
                    <a:pt x="15385" y="498357"/>
                  </a:lnTo>
                  <a:lnTo>
                    <a:pt x="27022" y="453941"/>
                  </a:lnTo>
                  <a:lnTo>
                    <a:pt x="41709" y="410847"/>
                  </a:lnTo>
                  <a:lnTo>
                    <a:pt x="59320" y="369198"/>
                  </a:lnTo>
                  <a:lnTo>
                    <a:pt x="79734" y="329117"/>
                  </a:lnTo>
                  <a:lnTo>
                    <a:pt x="102827" y="290727"/>
                  </a:lnTo>
                  <a:lnTo>
                    <a:pt x="128475" y="254153"/>
                  </a:lnTo>
                  <a:lnTo>
                    <a:pt x="156555" y="219517"/>
                  </a:lnTo>
                  <a:lnTo>
                    <a:pt x="186943" y="186943"/>
                  </a:lnTo>
                  <a:lnTo>
                    <a:pt x="219517" y="156555"/>
                  </a:lnTo>
                  <a:lnTo>
                    <a:pt x="254153" y="128475"/>
                  </a:lnTo>
                  <a:lnTo>
                    <a:pt x="290727" y="102827"/>
                  </a:lnTo>
                  <a:lnTo>
                    <a:pt x="329117" y="79734"/>
                  </a:lnTo>
                  <a:lnTo>
                    <a:pt x="369198" y="59320"/>
                  </a:lnTo>
                  <a:lnTo>
                    <a:pt x="410847" y="41709"/>
                  </a:lnTo>
                  <a:lnTo>
                    <a:pt x="453941" y="27022"/>
                  </a:lnTo>
                  <a:lnTo>
                    <a:pt x="498357" y="15385"/>
                  </a:lnTo>
                  <a:lnTo>
                    <a:pt x="543972" y="6920"/>
                  </a:lnTo>
                  <a:lnTo>
                    <a:pt x="590661" y="1750"/>
                  </a:lnTo>
                  <a:lnTo>
                    <a:pt x="638302" y="0"/>
                  </a:lnTo>
                  <a:lnTo>
                    <a:pt x="5675630" y="0"/>
                  </a:lnTo>
                  <a:lnTo>
                    <a:pt x="5723270" y="1750"/>
                  </a:lnTo>
                  <a:lnTo>
                    <a:pt x="5769959" y="6920"/>
                  </a:lnTo>
                  <a:lnTo>
                    <a:pt x="5815574" y="15385"/>
                  </a:lnTo>
                  <a:lnTo>
                    <a:pt x="5859990" y="27022"/>
                  </a:lnTo>
                  <a:lnTo>
                    <a:pt x="5903084" y="41709"/>
                  </a:lnTo>
                  <a:lnTo>
                    <a:pt x="5944733" y="59320"/>
                  </a:lnTo>
                  <a:lnTo>
                    <a:pt x="5984814" y="79734"/>
                  </a:lnTo>
                  <a:lnTo>
                    <a:pt x="6023204" y="102827"/>
                  </a:lnTo>
                  <a:lnTo>
                    <a:pt x="6059778" y="128475"/>
                  </a:lnTo>
                  <a:lnTo>
                    <a:pt x="6094414" y="156555"/>
                  </a:lnTo>
                  <a:lnTo>
                    <a:pt x="6126987" y="186943"/>
                  </a:lnTo>
                  <a:lnTo>
                    <a:pt x="6157376" y="219517"/>
                  </a:lnTo>
                  <a:lnTo>
                    <a:pt x="6185456" y="254153"/>
                  </a:lnTo>
                  <a:lnTo>
                    <a:pt x="6211104" y="290727"/>
                  </a:lnTo>
                  <a:lnTo>
                    <a:pt x="6234197" y="329117"/>
                  </a:lnTo>
                  <a:lnTo>
                    <a:pt x="6254611" y="369198"/>
                  </a:lnTo>
                  <a:lnTo>
                    <a:pt x="6272222" y="410847"/>
                  </a:lnTo>
                  <a:lnTo>
                    <a:pt x="6286909" y="453941"/>
                  </a:lnTo>
                  <a:lnTo>
                    <a:pt x="6298546" y="498357"/>
                  </a:lnTo>
                  <a:lnTo>
                    <a:pt x="6307011" y="543972"/>
                  </a:lnTo>
                  <a:lnTo>
                    <a:pt x="6312181" y="590661"/>
                  </a:lnTo>
                  <a:lnTo>
                    <a:pt x="6313932" y="638301"/>
                  </a:lnTo>
                  <a:lnTo>
                    <a:pt x="6313932" y="3191510"/>
                  </a:lnTo>
                  <a:lnTo>
                    <a:pt x="6312181" y="3239150"/>
                  </a:lnTo>
                  <a:lnTo>
                    <a:pt x="6307011" y="3285839"/>
                  </a:lnTo>
                  <a:lnTo>
                    <a:pt x="6298546" y="3331454"/>
                  </a:lnTo>
                  <a:lnTo>
                    <a:pt x="6286909" y="3375870"/>
                  </a:lnTo>
                  <a:lnTo>
                    <a:pt x="6272222" y="3418964"/>
                  </a:lnTo>
                  <a:lnTo>
                    <a:pt x="6254611" y="3460613"/>
                  </a:lnTo>
                  <a:lnTo>
                    <a:pt x="6234197" y="3500694"/>
                  </a:lnTo>
                  <a:lnTo>
                    <a:pt x="6211104" y="3539084"/>
                  </a:lnTo>
                  <a:lnTo>
                    <a:pt x="6185456" y="3575658"/>
                  </a:lnTo>
                  <a:lnTo>
                    <a:pt x="6157376" y="3610294"/>
                  </a:lnTo>
                  <a:lnTo>
                    <a:pt x="6126988" y="3642867"/>
                  </a:lnTo>
                  <a:lnTo>
                    <a:pt x="6094414" y="3673256"/>
                  </a:lnTo>
                  <a:lnTo>
                    <a:pt x="6059778" y="3701336"/>
                  </a:lnTo>
                  <a:lnTo>
                    <a:pt x="6023204" y="3726984"/>
                  </a:lnTo>
                  <a:lnTo>
                    <a:pt x="5984814" y="3750077"/>
                  </a:lnTo>
                  <a:lnTo>
                    <a:pt x="5944733" y="3770491"/>
                  </a:lnTo>
                  <a:lnTo>
                    <a:pt x="5903084" y="3788102"/>
                  </a:lnTo>
                  <a:lnTo>
                    <a:pt x="5859990" y="3802789"/>
                  </a:lnTo>
                  <a:lnTo>
                    <a:pt x="5815574" y="3814426"/>
                  </a:lnTo>
                  <a:lnTo>
                    <a:pt x="5769959" y="3822891"/>
                  </a:lnTo>
                  <a:lnTo>
                    <a:pt x="5723270" y="3828061"/>
                  </a:lnTo>
                  <a:lnTo>
                    <a:pt x="5675630" y="3829812"/>
                  </a:lnTo>
                  <a:lnTo>
                    <a:pt x="638302" y="3829812"/>
                  </a:lnTo>
                  <a:lnTo>
                    <a:pt x="590661" y="3828061"/>
                  </a:lnTo>
                  <a:lnTo>
                    <a:pt x="543972" y="3822891"/>
                  </a:lnTo>
                  <a:lnTo>
                    <a:pt x="498357" y="3814426"/>
                  </a:lnTo>
                  <a:lnTo>
                    <a:pt x="453941" y="3802789"/>
                  </a:lnTo>
                  <a:lnTo>
                    <a:pt x="410847" y="3788102"/>
                  </a:lnTo>
                  <a:lnTo>
                    <a:pt x="369198" y="3770491"/>
                  </a:lnTo>
                  <a:lnTo>
                    <a:pt x="329117" y="3750077"/>
                  </a:lnTo>
                  <a:lnTo>
                    <a:pt x="290727" y="3726984"/>
                  </a:lnTo>
                  <a:lnTo>
                    <a:pt x="254153" y="3701336"/>
                  </a:lnTo>
                  <a:lnTo>
                    <a:pt x="219517" y="3673256"/>
                  </a:lnTo>
                  <a:lnTo>
                    <a:pt x="186943" y="3642867"/>
                  </a:lnTo>
                  <a:lnTo>
                    <a:pt x="156555" y="3610294"/>
                  </a:lnTo>
                  <a:lnTo>
                    <a:pt x="128475" y="3575658"/>
                  </a:lnTo>
                  <a:lnTo>
                    <a:pt x="102827" y="3539084"/>
                  </a:lnTo>
                  <a:lnTo>
                    <a:pt x="79734" y="3500694"/>
                  </a:lnTo>
                  <a:lnTo>
                    <a:pt x="59320" y="3460613"/>
                  </a:lnTo>
                  <a:lnTo>
                    <a:pt x="41709" y="3418964"/>
                  </a:lnTo>
                  <a:lnTo>
                    <a:pt x="27022" y="3375870"/>
                  </a:lnTo>
                  <a:lnTo>
                    <a:pt x="15385" y="3331454"/>
                  </a:lnTo>
                  <a:lnTo>
                    <a:pt x="6920" y="3285839"/>
                  </a:lnTo>
                  <a:lnTo>
                    <a:pt x="1750" y="3239150"/>
                  </a:lnTo>
                  <a:lnTo>
                    <a:pt x="0" y="3191510"/>
                  </a:lnTo>
                  <a:lnTo>
                    <a:pt x="0" y="638301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00696" y="2015439"/>
            <a:ext cx="1354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35306" y="2608770"/>
            <a:ext cx="2230755" cy="511175"/>
            <a:chOff x="6135306" y="2608770"/>
            <a:chExt cx="2230755" cy="511175"/>
          </a:xfrm>
        </p:grpSpPr>
        <p:sp>
          <p:nvSpPr>
            <p:cNvPr id="8" name="object 8"/>
            <p:cNvSpPr/>
            <p:nvPr/>
          </p:nvSpPr>
          <p:spPr>
            <a:xfrm>
              <a:off x="6143244" y="2616707"/>
              <a:ext cx="2214880" cy="495300"/>
            </a:xfrm>
            <a:custGeom>
              <a:avLst/>
              <a:gdLst/>
              <a:ahLst/>
              <a:cxnLst/>
              <a:rect l="l" t="t" r="r" b="b"/>
              <a:pathLst>
                <a:path w="2214879" h="495300">
                  <a:moveTo>
                    <a:pt x="1107185" y="0"/>
                  </a:moveTo>
                  <a:lnTo>
                    <a:pt x="1034385" y="526"/>
                  </a:lnTo>
                  <a:lnTo>
                    <a:pt x="962843" y="2085"/>
                  </a:lnTo>
                  <a:lnTo>
                    <a:pt x="892704" y="4642"/>
                  </a:lnTo>
                  <a:lnTo>
                    <a:pt x="824114" y="8166"/>
                  </a:lnTo>
                  <a:lnTo>
                    <a:pt x="757220" y="12624"/>
                  </a:lnTo>
                  <a:lnTo>
                    <a:pt x="692167" y="17983"/>
                  </a:lnTo>
                  <a:lnTo>
                    <a:pt x="629102" y="24211"/>
                  </a:lnTo>
                  <a:lnTo>
                    <a:pt x="568169" y="31275"/>
                  </a:lnTo>
                  <a:lnTo>
                    <a:pt x="509515" y="39142"/>
                  </a:lnTo>
                  <a:lnTo>
                    <a:pt x="453286" y="47780"/>
                  </a:lnTo>
                  <a:lnTo>
                    <a:pt x="399627" y="57156"/>
                  </a:lnTo>
                  <a:lnTo>
                    <a:pt x="348685" y="67237"/>
                  </a:lnTo>
                  <a:lnTo>
                    <a:pt x="300605" y="77992"/>
                  </a:lnTo>
                  <a:lnTo>
                    <a:pt x="255533" y="89386"/>
                  </a:lnTo>
                  <a:lnTo>
                    <a:pt x="213616" y="101388"/>
                  </a:lnTo>
                  <a:lnTo>
                    <a:pt x="174998" y="113965"/>
                  </a:lnTo>
                  <a:lnTo>
                    <a:pt x="108245" y="140714"/>
                  </a:lnTo>
                  <a:lnTo>
                    <a:pt x="56442" y="169371"/>
                  </a:lnTo>
                  <a:lnTo>
                    <a:pt x="20757" y="199675"/>
                  </a:lnTo>
                  <a:lnTo>
                    <a:pt x="0" y="247650"/>
                  </a:lnTo>
                  <a:lnTo>
                    <a:pt x="2354" y="263933"/>
                  </a:lnTo>
                  <a:lnTo>
                    <a:pt x="36512" y="310966"/>
                  </a:lnTo>
                  <a:lnTo>
                    <a:pt x="80402" y="340479"/>
                  </a:lnTo>
                  <a:lnTo>
                    <a:pt x="139826" y="368214"/>
                  </a:lnTo>
                  <a:lnTo>
                    <a:pt x="213616" y="393911"/>
                  </a:lnTo>
                  <a:lnTo>
                    <a:pt x="255533" y="405913"/>
                  </a:lnTo>
                  <a:lnTo>
                    <a:pt x="300605" y="417307"/>
                  </a:lnTo>
                  <a:lnTo>
                    <a:pt x="348685" y="428062"/>
                  </a:lnTo>
                  <a:lnTo>
                    <a:pt x="399627" y="438143"/>
                  </a:lnTo>
                  <a:lnTo>
                    <a:pt x="453286" y="447519"/>
                  </a:lnTo>
                  <a:lnTo>
                    <a:pt x="509515" y="456157"/>
                  </a:lnTo>
                  <a:lnTo>
                    <a:pt x="568169" y="464024"/>
                  </a:lnTo>
                  <a:lnTo>
                    <a:pt x="629102" y="471088"/>
                  </a:lnTo>
                  <a:lnTo>
                    <a:pt x="692167" y="477316"/>
                  </a:lnTo>
                  <a:lnTo>
                    <a:pt x="757220" y="482675"/>
                  </a:lnTo>
                  <a:lnTo>
                    <a:pt x="824114" y="487133"/>
                  </a:lnTo>
                  <a:lnTo>
                    <a:pt x="892704" y="490657"/>
                  </a:lnTo>
                  <a:lnTo>
                    <a:pt x="962843" y="493214"/>
                  </a:lnTo>
                  <a:lnTo>
                    <a:pt x="1034385" y="494773"/>
                  </a:lnTo>
                  <a:lnTo>
                    <a:pt x="1107185" y="495300"/>
                  </a:lnTo>
                  <a:lnTo>
                    <a:pt x="1179986" y="494773"/>
                  </a:lnTo>
                  <a:lnTo>
                    <a:pt x="1251528" y="493214"/>
                  </a:lnTo>
                  <a:lnTo>
                    <a:pt x="1321667" y="490657"/>
                  </a:lnTo>
                  <a:lnTo>
                    <a:pt x="1390257" y="487133"/>
                  </a:lnTo>
                  <a:lnTo>
                    <a:pt x="1457151" y="482675"/>
                  </a:lnTo>
                  <a:lnTo>
                    <a:pt x="1522204" y="477316"/>
                  </a:lnTo>
                  <a:lnTo>
                    <a:pt x="1585269" y="471088"/>
                  </a:lnTo>
                  <a:lnTo>
                    <a:pt x="1646202" y="464024"/>
                  </a:lnTo>
                  <a:lnTo>
                    <a:pt x="1704856" y="456157"/>
                  </a:lnTo>
                  <a:lnTo>
                    <a:pt x="1761085" y="447519"/>
                  </a:lnTo>
                  <a:lnTo>
                    <a:pt x="1814744" y="438143"/>
                  </a:lnTo>
                  <a:lnTo>
                    <a:pt x="1865686" y="428062"/>
                  </a:lnTo>
                  <a:lnTo>
                    <a:pt x="1913766" y="417307"/>
                  </a:lnTo>
                  <a:lnTo>
                    <a:pt x="1958838" y="405913"/>
                  </a:lnTo>
                  <a:lnTo>
                    <a:pt x="2000755" y="393911"/>
                  </a:lnTo>
                  <a:lnTo>
                    <a:pt x="2039373" y="381334"/>
                  </a:lnTo>
                  <a:lnTo>
                    <a:pt x="2106126" y="354585"/>
                  </a:lnTo>
                  <a:lnTo>
                    <a:pt x="2157929" y="325928"/>
                  </a:lnTo>
                  <a:lnTo>
                    <a:pt x="2193614" y="295624"/>
                  </a:lnTo>
                  <a:lnTo>
                    <a:pt x="2214372" y="247650"/>
                  </a:lnTo>
                  <a:lnTo>
                    <a:pt x="2212017" y="231366"/>
                  </a:lnTo>
                  <a:lnTo>
                    <a:pt x="2177859" y="184333"/>
                  </a:lnTo>
                  <a:lnTo>
                    <a:pt x="2133969" y="154820"/>
                  </a:lnTo>
                  <a:lnTo>
                    <a:pt x="2074545" y="127085"/>
                  </a:lnTo>
                  <a:lnTo>
                    <a:pt x="2000755" y="101388"/>
                  </a:lnTo>
                  <a:lnTo>
                    <a:pt x="1958838" y="89386"/>
                  </a:lnTo>
                  <a:lnTo>
                    <a:pt x="1913766" y="77992"/>
                  </a:lnTo>
                  <a:lnTo>
                    <a:pt x="1865686" y="67237"/>
                  </a:lnTo>
                  <a:lnTo>
                    <a:pt x="1814744" y="57156"/>
                  </a:lnTo>
                  <a:lnTo>
                    <a:pt x="1761085" y="47780"/>
                  </a:lnTo>
                  <a:lnTo>
                    <a:pt x="1704856" y="39142"/>
                  </a:lnTo>
                  <a:lnTo>
                    <a:pt x="1646202" y="31275"/>
                  </a:lnTo>
                  <a:lnTo>
                    <a:pt x="1585269" y="24211"/>
                  </a:lnTo>
                  <a:lnTo>
                    <a:pt x="1522204" y="17983"/>
                  </a:lnTo>
                  <a:lnTo>
                    <a:pt x="1457151" y="12624"/>
                  </a:lnTo>
                  <a:lnTo>
                    <a:pt x="1390257" y="8166"/>
                  </a:lnTo>
                  <a:lnTo>
                    <a:pt x="1321667" y="4642"/>
                  </a:lnTo>
                  <a:lnTo>
                    <a:pt x="1251528" y="2085"/>
                  </a:lnTo>
                  <a:lnTo>
                    <a:pt x="1179986" y="526"/>
                  </a:lnTo>
                  <a:lnTo>
                    <a:pt x="11071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3244" y="2616707"/>
              <a:ext cx="2214880" cy="495300"/>
            </a:xfrm>
            <a:custGeom>
              <a:avLst/>
              <a:gdLst/>
              <a:ahLst/>
              <a:cxnLst/>
              <a:rect l="l" t="t" r="r" b="b"/>
              <a:pathLst>
                <a:path w="2214879" h="495300">
                  <a:moveTo>
                    <a:pt x="0" y="247650"/>
                  </a:moveTo>
                  <a:lnTo>
                    <a:pt x="20757" y="199675"/>
                  </a:lnTo>
                  <a:lnTo>
                    <a:pt x="56442" y="169371"/>
                  </a:lnTo>
                  <a:lnTo>
                    <a:pt x="108245" y="140714"/>
                  </a:lnTo>
                  <a:lnTo>
                    <a:pt x="174998" y="113965"/>
                  </a:lnTo>
                  <a:lnTo>
                    <a:pt x="213616" y="101388"/>
                  </a:lnTo>
                  <a:lnTo>
                    <a:pt x="255533" y="89386"/>
                  </a:lnTo>
                  <a:lnTo>
                    <a:pt x="300605" y="77992"/>
                  </a:lnTo>
                  <a:lnTo>
                    <a:pt x="348685" y="67237"/>
                  </a:lnTo>
                  <a:lnTo>
                    <a:pt x="399627" y="57156"/>
                  </a:lnTo>
                  <a:lnTo>
                    <a:pt x="453286" y="47780"/>
                  </a:lnTo>
                  <a:lnTo>
                    <a:pt x="509515" y="39142"/>
                  </a:lnTo>
                  <a:lnTo>
                    <a:pt x="568169" y="31275"/>
                  </a:lnTo>
                  <a:lnTo>
                    <a:pt x="629102" y="24211"/>
                  </a:lnTo>
                  <a:lnTo>
                    <a:pt x="692167" y="17983"/>
                  </a:lnTo>
                  <a:lnTo>
                    <a:pt x="757220" y="12624"/>
                  </a:lnTo>
                  <a:lnTo>
                    <a:pt x="824114" y="8166"/>
                  </a:lnTo>
                  <a:lnTo>
                    <a:pt x="892704" y="4642"/>
                  </a:lnTo>
                  <a:lnTo>
                    <a:pt x="962843" y="2085"/>
                  </a:lnTo>
                  <a:lnTo>
                    <a:pt x="1034385" y="526"/>
                  </a:lnTo>
                  <a:lnTo>
                    <a:pt x="1107185" y="0"/>
                  </a:lnTo>
                  <a:lnTo>
                    <a:pt x="1179986" y="526"/>
                  </a:lnTo>
                  <a:lnTo>
                    <a:pt x="1251528" y="2085"/>
                  </a:lnTo>
                  <a:lnTo>
                    <a:pt x="1321667" y="4642"/>
                  </a:lnTo>
                  <a:lnTo>
                    <a:pt x="1390257" y="8166"/>
                  </a:lnTo>
                  <a:lnTo>
                    <a:pt x="1457151" y="12624"/>
                  </a:lnTo>
                  <a:lnTo>
                    <a:pt x="1522204" y="17983"/>
                  </a:lnTo>
                  <a:lnTo>
                    <a:pt x="1585269" y="24211"/>
                  </a:lnTo>
                  <a:lnTo>
                    <a:pt x="1646202" y="31275"/>
                  </a:lnTo>
                  <a:lnTo>
                    <a:pt x="1704856" y="39142"/>
                  </a:lnTo>
                  <a:lnTo>
                    <a:pt x="1761085" y="47780"/>
                  </a:lnTo>
                  <a:lnTo>
                    <a:pt x="1814744" y="57156"/>
                  </a:lnTo>
                  <a:lnTo>
                    <a:pt x="1865686" y="67237"/>
                  </a:lnTo>
                  <a:lnTo>
                    <a:pt x="1913766" y="77992"/>
                  </a:lnTo>
                  <a:lnTo>
                    <a:pt x="1958838" y="89386"/>
                  </a:lnTo>
                  <a:lnTo>
                    <a:pt x="2000755" y="101388"/>
                  </a:lnTo>
                  <a:lnTo>
                    <a:pt x="2039373" y="113965"/>
                  </a:lnTo>
                  <a:lnTo>
                    <a:pt x="2106126" y="140714"/>
                  </a:lnTo>
                  <a:lnTo>
                    <a:pt x="2157929" y="169371"/>
                  </a:lnTo>
                  <a:lnTo>
                    <a:pt x="2193614" y="199675"/>
                  </a:lnTo>
                  <a:lnTo>
                    <a:pt x="2214372" y="247650"/>
                  </a:lnTo>
                  <a:lnTo>
                    <a:pt x="2212017" y="263933"/>
                  </a:lnTo>
                  <a:lnTo>
                    <a:pt x="2177859" y="310966"/>
                  </a:lnTo>
                  <a:lnTo>
                    <a:pt x="2133969" y="340479"/>
                  </a:lnTo>
                  <a:lnTo>
                    <a:pt x="2074545" y="368214"/>
                  </a:lnTo>
                  <a:lnTo>
                    <a:pt x="2000755" y="393911"/>
                  </a:lnTo>
                  <a:lnTo>
                    <a:pt x="1958838" y="405913"/>
                  </a:lnTo>
                  <a:lnTo>
                    <a:pt x="1913766" y="417307"/>
                  </a:lnTo>
                  <a:lnTo>
                    <a:pt x="1865686" y="428062"/>
                  </a:lnTo>
                  <a:lnTo>
                    <a:pt x="1814744" y="438143"/>
                  </a:lnTo>
                  <a:lnTo>
                    <a:pt x="1761085" y="447519"/>
                  </a:lnTo>
                  <a:lnTo>
                    <a:pt x="1704856" y="456157"/>
                  </a:lnTo>
                  <a:lnTo>
                    <a:pt x="1646202" y="464024"/>
                  </a:lnTo>
                  <a:lnTo>
                    <a:pt x="1585269" y="471088"/>
                  </a:lnTo>
                  <a:lnTo>
                    <a:pt x="1522204" y="477316"/>
                  </a:lnTo>
                  <a:lnTo>
                    <a:pt x="1457151" y="482675"/>
                  </a:lnTo>
                  <a:lnTo>
                    <a:pt x="1390257" y="487133"/>
                  </a:lnTo>
                  <a:lnTo>
                    <a:pt x="1321667" y="490657"/>
                  </a:lnTo>
                  <a:lnTo>
                    <a:pt x="1251528" y="493214"/>
                  </a:lnTo>
                  <a:lnTo>
                    <a:pt x="1179986" y="494773"/>
                  </a:lnTo>
                  <a:lnTo>
                    <a:pt x="1107185" y="495300"/>
                  </a:lnTo>
                  <a:lnTo>
                    <a:pt x="1034385" y="494773"/>
                  </a:lnTo>
                  <a:lnTo>
                    <a:pt x="962843" y="493214"/>
                  </a:lnTo>
                  <a:lnTo>
                    <a:pt x="892704" y="490657"/>
                  </a:lnTo>
                  <a:lnTo>
                    <a:pt x="824114" y="487133"/>
                  </a:lnTo>
                  <a:lnTo>
                    <a:pt x="757220" y="482675"/>
                  </a:lnTo>
                  <a:lnTo>
                    <a:pt x="692167" y="477316"/>
                  </a:lnTo>
                  <a:lnTo>
                    <a:pt x="629102" y="471088"/>
                  </a:lnTo>
                  <a:lnTo>
                    <a:pt x="568169" y="464024"/>
                  </a:lnTo>
                  <a:lnTo>
                    <a:pt x="509515" y="456157"/>
                  </a:lnTo>
                  <a:lnTo>
                    <a:pt x="453286" y="447519"/>
                  </a:lnTo>
                  <a:lnTo>
                    <a:pt x="399627" y="438143"/>
                  </a:lnTo>
                  <a:lnTo>
                    <a:pt x="348685" y="428062"/>
                  </a:lnTo>
                  <a:lnTo>
                    <a:pt x="300605" y="417307"/>
                  </a:lnTo>
                  <a:lnTo>
                    <a:pt x="255533" y="405913"/>
                  </a:lnTo>
                  <a:lnTo>
                    <a:pt x="213616" y="393911"/>
                  </a:lnTo>
                  <a:lnTo>
                    <a:pt x="174998" y="381334"/>
                  </a:lnTo>
                  <a:lnTo>
                    <a:pt x="108245" y="354585"/>
                  </a:lnTo>
                  <a:lnTo>
                    <a:pt x="56442" y="325928"/>
                  </a:lnTo>
                  <a:lnTo>
                    <a:pt x="20757" y="295624"/>
                  </a:lnTo>
                  <a:lnTo>
                    <a:pt x="0" y="24765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84593" y="2562225"/>
            <a:ext cx="93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CKE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10" dirty="0">
                <a:latin typeface="Calibri"/>
                <a:cs typeface="Calibri"/>
              </a:rPr>
              <a:t>DAEMON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6858" y="1418526"/>
            <a:ext cx="1904364" cy="1939289"/>
            <a:chOff x="1026858" y="1418526"/>
            <a:chExt cx="1904364" cy="1939289"/>
          </a:xfrm>
        </p:grpSpPr>
        <p:sp>
          <p:nvSpPr>
            <p:cNvPr id="12" name="object 12"/>
            <p:cNvSpPr/>
            <p:nvPr/>
          </p:nvSpPr>
          <p:spPr>
            <a:xfrm>
              <a:off x="1034796" y="1426463"/>
              <a:ext cx="1888489" cy="1923414"/>
            </a:xfrm>
            <a:custGeom>
              <a:avLst/>
              <a:gdLst/>
              <a:ahLst/>
              <a:cxnLst/>
              <a:rect l="l" t="t" r="r" b="b"/>
              <a:pathLst>
                <a:path w="1888489" h="1923414">
                  <a:moveTo>
                    <a:pt x="1573530" y="0"/>
                  </a:moveTo>
                  <a:lnTo>
                    <a:pt x="314706" y="0"/>
                  </a:lnTo>
                  <a:lnTo>
                    <a:pt x="268202" y="3410"/>
                  </a:lnTo>
                  <a:lnTo>
                    <a:pt x="223817" y="13319"/>
                  </a:lnTo>
                  <a:lnTo>
                    <a:pt x="182037" y="29240"/>
                  </a:lnTo>
                  <a:lnTo>
                    <a:pt x="143348" y="50687"/>
                  </a:lnTo>
                  <a:lnTo>
                    <a:pt x="108238" y="77173"/>
                  </a:lnTo>
                  <a:lnTo>
                    <a:pt x="77194" y="108213"/>
                  </a:lnTo>
                  <a:lnTo>
                    <a:pt x="50703" y="143320"/>
                  </a:lnTo>
                  <a:lnTo>
                    <a:pt x="29250" y="182009"/>
                  </a:lnTo>
                  <a:lnTo>
                    <a:pt x="13324" y="223794"/>
                  </a:lnTo>
                  <a:lnTo>
                    <a:pt x="3412" y="268188"/>
                  </a:lnTo>
                  <a:lnTo>
                    <a:pt x="0" y="314706"/>
                  </a:lnTo>
                  <a:lnTo>
                    <a:pt x="0" y="1608582"/>
                  </a:lnTo>
                  <a:lnTo>
                    <a:pt x="3412" y="1655099"/>
                  </a:lnTo>
                  <a:lnTo>
                    <a:pt x="13324" y="1699493"/>
                  </a:lnTo>
                  <a:lnTo>
                    <a:pt x="29250" y="1741278"/>
                  </a:lnTo>
                  <a:lnTo>
                    <a:pt x="50703" y="1779967"/>
                  </a:lnTo>
                  <a:lnTo>
                    <a:pt x="77194" y="1815074"/>
                  </a:lnTo>
                  <a:lnTo>
                    <a:pt x="108238" y="1846114"/>
                  </a:lnTo>
                  <a:lnTo>
                    <a:pt x="143348" y="1872600"/>
                  </a:lnTo>
                  <a:lnTo>
                    <a:pt x="182037" y="1894047"/>
                  </a:lnTo>
                  <a:lnTo>
                    <a:pt x="223817" y="1909968"/>
                  </a:lnTo>
                  <a:lnTo>
                    <a:pt x="268202" y="1919877"/>
                  </a:lnTo>
                  <a:lnTo>
                    <a:pt x="314706" y="1923288"/>
                  </a:lnTo>
                  <a:lnTo>
                    <a:pt x="1573530" y="1923288"/>
                  </a:lnTo>
                  <a:lnTo>
                    <a:pt x="1620047" y="1919877"/>
                  </a:lnTo>
                  <a:lnTo>
                    <a:pt x="1664441" y="1909968"/>
                  </a:lnTo>
                  <a:lnTo>
                    <a:pt x="1706226" y="1894047"/>
                  </a:lnTo>
                  <a:lnTo>
                    <a:pt x="1744915" y="1872600"/>
                  </a:lnTo>
                  <a:lnTo>
                    <a:pt x="1780022" y="1846114"/>
                  </a:lnTo>
                  <a:lnTo>
                    <a:pt x="1811062" y="1815074"/>
                  </a:lnTo>
                  <a:lnTo>
                    <a:pt x="1837548" y="1779967"/>
                  </a:lnTo>
                  <a:lnTo>
                    <a:pt x="1858995" y="1741278"/>
                  </a:lnTo>
                  <a:lnTo>
                    <a:pt x="1874916" y="1699493"/>
                  </a:lnTo>
                  <a:lnTo>
                    <a:pt x="1884825" y="1655099"/>
                  </a:lnTo>
                  <a:lnTo>
                    <a:pt x="1888236" y="1608582"/>
                  </a:lnTo>
                  <a:lnTo>
                    <a:pt x="1888236" y="314706"/>
                  </a:lnTo>
                  <a:lnTo>
                    <a:pt x="1884825" y="268188"/>
                  </a:lnTo>
                  <a:lnTo>
                    <a:pt x="1874916" y="223794"/>
                  </a:lnTo>
                  <a:lnTo>
                    <a:pt x="1858995" y="182009"/>
                  </a:lnTo>
                  <a:lnTo>
                    <a:pt x="1837548" y="143320"/>
                  </a:lnTo>
                  <a:lnTo>
                    <a:pt x="1811062" y="108213"/>
                  </a:lnTo>
                  <a:lnTo>
                    <a:pt x="1780022" y="77173"/>
                  </a:lnTo>
                  <a:lnTo>
                    <a:pt x="1744915" y="50687"/>
                  </a:lnTo>
                  <a:lnTo>
                    <a:pt x="1706226" y="29240"/>
                  </a:lnTo>
                  <a:lnTo>
                    <a:pt x="1664441" y="13319"/>
                  </a:lnTo>
                  <a:lnTo>
                    <a:pt x="1620047" y="3410"/>
                  </a:lnTo>
                  <a:lnTo>
                    <a:pt x="157353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4796" y="1426463"/>
              <a:ext cx="1888489" cy="1923414"/>
            </a:xfrm>
            <a:custGeom>
              <a:avLst/>
              <a:gdLst/>
              <a:ahLst/>
              <a:cxnLst/>
              <a:rect l="l" t="t" r="r" b="b"/>
              <a:pathLst>
                <a:path w="1888489" h="1923414">
                  <a:moveTo>
                    <a:pt x="0" y="314706"/>
                  </a:moveTo>
                  <a:lnTo>
                    <a:pt x="3412" y="268188"/>
                  </a:lnTo>
                  <a:lnTo>
                    <a:pt x="13324" y="223794"/>
                  </a:lnTo>
                  <a:lnTo>
                    <a:pt x="29250" y="182009"/>
                  </a:lnTo>
                  <a:lnTo>
                    <a:pt x="50703" y="143320"/>
                  </a:lnTo>
                  <a:lnTo>
                    <a:pt x="77194" y="108213"/>
                  </a:lnTo>
                  <a:lnTo>
                    <a:pt x="108238" y="77173"/>
                  </a:lnTo>
                  <a:lnTo>
                    <a:pt x="143348" y="50687"/>
                  </a:lnTo>
                  <a:lnTo>
                    <a:pt x="182037" y="29240"/>
                  </a:lnTo>
                  <a:lnTo>
                    <a:pt x="223817" y="13319"/>
                  </a:lnTo>
                  <a:lnTo>
                    <a:pt x="268202" y="3410"/>
                  </a:lnTo>
                  <a:lnTo>
                    <a:pt x="314706" y="0"/>
                  </a:lnTo>
                  <a:lnTo>
                    <a:pt x="1573530" y="0"/>
                  </a:lnTo>
                  <a:lnTo>
                    <a:pt x="1620047" y="3410"/>
                  </a:lnTo>
                  <a:lnTo>
                    <a:pt x="1664441" y="13319"/>
                  </a:lnTo>
                  <a:lnTo>
                    <a:pt x="1706226" y="29240"/>
                  </a:lnTo>
                  <a:lnTo>
                    <a:pt x="1744915" y="50687"/>
                  </a:lnTo>
                  <a:lnTo>
                    <a:pt x="1780022" y="77173"/>
                  </a:lnTo>
                  <a:lnTo>
                    <a:pt x="1811062" y="108213"/>
                  </a:lnTo>
                  <a:lnTo>
                    <a:pt x="1837548" y="143320"/>
                  </a:lnTo>
                  <a:lnTo>
                    <a:pt x="1858995" y="182009"/>
                  </a:lnTo>
                  <a:lnTo>
                    <a:pt x="1874916" y="223794"/>
                  </a:lnTo>
                  <a:lnTo>
                    <a:pt x="1884825" y="268188"/>
                  </a:lnTo>
                  <a:lnTo>
                    <a:pt x="1888236" y="314706"/>
                  </a:lnTo>
                  <a:lnTo>
                    <a:pt x="1888236" y="1608582"/>
                  </a:lnTo>
                  <a:lnTo>
                    <a:pt x="1884825" y="1655099"/>
                  </a:lnTo>
                  <a:lnTo>
                    <a:pt x="1874916" y="1699493"/>
                  </a:lnTo>
                  <a:lnTo>
                    <a:pt x="1858995" y="1741278"/>
                  </a:lnTo>
                  <a:lnTo>
                    <a:pt x="1837548" y="1779967"/>
                  </a:lnTo>
                  <a:lnTo>
                    <a:pt x="1811062" y="1815074"/>
                  </a:lnTo>
                  <a:lnTo>
                    <a:pt x="1780022" y="1846114"/>
                  </a:lnTo>
                  <a:lnTo>
                    <a:pt x="1744915" y="1872600"/>
                  </a:lnTo>
                  <a:lnTo>
                    <a:pt x="1706226" y="1894047"/>
                  </a:lnTo>
                  <a:lnTo>
                    <a:pt x="1664441" y="1909968"/>
                  </a:lnTo>
                  <a:lnTo>
                    <a:pt x="1620047" y="1919877"/>
                  </a:lnTo>
                  <a:lnTo>
                    <a:pt x="1573530" y="1923288"/>
                  </a:lnTo>
                  <a:lnTo>
                    <a:pt x="314706" y="1923288"/>
                  </a:lnTo>
                  <a:lnTo>
                    <a:pt x="268202" y="1919877"/>
                  </a:lnTo>
                  <a:lnTo>
                    <a:pt x="223817" y="1909968"/>
                  </a:lnTo>
                  <a:lnTo>
                    <a:pt x="182037" y="1894047"/>
                  </a:lnTo>
                  <a:lnTo>
                    <a:pt x="143348" y="1872600"/>
                  </a:lnTo>
                  <a:lnTo>
                    <a:pt x="108238" y="1846114"/>
                  </a:lnTo>
                  <a:lnTo>
                    <a:pt x="77194" y="1815074"/>
                  </a:lnTo>
                  <a:lnTo>
                    <a:pt x="50703" y="1779967"/>
                  </a:lnTo>
                  <a:lnTo>
                    <a:pt x="29250" y="1741278"/>
                  </a:lnTo>
                  <a:lnTo>
                    <a:pt x="13324" y="1699493"/>
                  </a:lnTo>
                  <a:lnTo>
                    <a:pt x="3412" y="1655099"/>
                  </a:lnTo>
                  <a:lnTo>
                    <a:pt x="0" y="1608582"/>
                  </a:lnTo>
                  <a:lnTo>
                    <a:pt x="0" y="314706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1039" y="817689"/>
            <a:ext cx="3231515" cy="8832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7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Arquitectura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endParaRPr sz="2400">
              <a:latin typeface="Calibri"/>
              <a:cs typeface="Calibri"/>
            </a:endParaRPr>
          </a:p>
          <a:p>
            <a:pPr marL="14414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95589" y="1852269"/>
            <a:ext cx="4657090" cy="3020060"/>
            <a:chOff x="1795589" y="1852269"/>
            <a:chExt cx="4657090" cy="3020060"/>
          </a:xfrm>
        </p:grpSpPr>
        <p:sp>
          <p:nvSpPr>
            <p:cNvPr id="16" name="object 16"/>
            <p:cNvSpPr/>
            <p:nvPr/>
          </p:nvSpPr>
          <p:spPr>
            <a:xfrm>
              <a:off x="1803526" y="1860207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>
                  <a:moveTo>
                    <a:pt x="0" y="0"/>
                  </a:moveTo>
                  <a:lnTo>
                    <a:pt x="350520" y="0"/>
                  </a:lnTo>
                </a:path>
              </a:pathLst>
            </a:custGeom>
            <a:ln w="15316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8939" y="2726436"/>
              <a:ext cx="3194685" cy="294640"/>
            </a:xfrm>
            <a:custGeom>
              <a:avLst/>
              <a:gdLst/>
              <a:ahLst/>
              <a:cxnLst/>
              <a:rect l="l" t="t" r="r" b="b"/>
              <a:pathLst>
                <a:path w="3194685" h="294639">
                  <a:moveTo>
                    <a:pt x="3047238" y="0"/>
                  </a:moveTo>
                  <a:lnTo>
                    <a:pt x="3047238" y="73533"/>
                  </a:lnTo>
                  <a:lnTo>
                    <a:pt x="0" y="73533"/>
                  </a:lnTo>
                  <a:lnTo>
                    <a:pt x="0" y="220599"/>
                  </a:lnTo>
                  <a:lnTo>
                    <a:pt x="3047238" y="220599"/>
                  </a:lnTo>
                  <a:lnTo>
                    <a:pt x="3047238" y="294131"/>
                  </a:lnTo>
                  <a:lnTo>
                    <a:pt x="3194304" y="147065"/>
                  </a:lnTo>
                  <a:lnTo>
                    <a:pt x="304723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8939" y="2726436"/>
              <a:ext cx="3194685" cy="294640"/>
            </a:xfrm>
            <a:custGeom>
              <a:avLst/>
              <a:gdLst/>
              <a:ahLst/>
              <a:cxnLst/>
              <a:rect l="l" t="t" r="r" b="b"/>
              <a:pathLst>
                <a:path w="3194685" h="294639">
                  <a:moveTo>
                    <a:pt x="0" y="73533"/>
                  </a:moveTo>
                  <a:lnTo>
                    <a:pt x="3047238" y="73533"/>
                  </a:lnTo>
                  <a:lnTo>
                    <a:pt x="3047238" y="0"/>
                  </a:lnTo>
                  <a:lnTo>
                    <a:pt x="3194304" y="147065"/>
                  </a:lnTo>
                  <a:lnTo>
                    <a:pt x="3047238" y="294131"/>
                  </a:lnTo>
                  <a:lnTo>
                    <a:pt x="3047238" y="220599"/>
                  </a:lnTo>
                  <a:lnTo>
                    <a:pt x="0" y="220599"/>
                  </a:lnTo>
                  <a:lnTo>
                    <a:pt x="0" y="73533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9951" y="3543300"/>
              <a:ext cx="1503045" cy="1329055"/>
            </a:xfrm>
            <a:custGeom>
              <a:avLst/>
              <a:gdLst/>
              <a:ahLst/>
              <a:cxnLst/>
              <a:rect l="l" t="t" r="r" b="b"/>
              <a:pathLst>
                <a:path w="1503045" h="1329054">
                  <a:moveTo>
                    <a:pt x="1502664" y="0"/>
                  </a:moveTo>
                  <a:lnTo>
                    <a:pt x="0" y="0"/>
                  </a:lnTo>
                  <a:lnTo>
                    <a:pt x="0" y="1328927"/>
                  </a:lnTo>
                  <a:lnTo>
                    <a:pt x="1502664" y="1328927"/>
                  </a:lnTo>
                  <a:lnTo>
                    <a:pt x="1502664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42058" y="1949577"/>
            <a:ext cx="473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Pull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  Run</a:t>
            </a:r>
            <a:endParaRPr sz="1800">
              <a:latin typeface="Calibri"/>
              <a:cs typeface="Calibri"/>
            </a:endParaRPr>
          </a:p>
          <a:p>
            <a:pPr marL="1574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9952" y="3543300"/>
            <a:ext cx="1503045" cy="1329055"/>
          </a:xfrm>
          <a:prstGeom prst="rect">
            <a:avLst/>
          </a:prstGeom>
          <a:ln w="15875">
            <a:solidFill>
              <a:srgbClr val="A75F09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9342" y="2842260"/>
            <a:ext cx="9696450" cy="2552700"/>
            <a:chOff x="1089342" y="2842260"/>
            <a:chExt cx="9696450" cy="255270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2980918"/>
              <a:ext cx="608076" cy="704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30874" y="3002661"/>
              <a:ext cx="421005" cy="515620"/>
            </a:xfrm>
            <a:custGeom>
              <a:avLst/>
              <a:gdLst/>
              <a:ahLst/>
              <a:cxnLst/>
              <a:rect l="l" t="t" r="r" b="b"/>
              <a:pathLst>
                <a:path w="421004" h="515620">
                  <a:moveTo>
                    <a:pt x="24256" y="395224"/>
                  </a:moveTo>
                  <a:lnTo>
                    <a:pt x="17779" y="399923"/>
                  </a:lnTo>
                  <a:lnTo>
                    <a:pt x="16637" y="406908"/>
                  </a:lnTo>
                  <a:lnTo>
                    <a:pt x="0" y="515619"/>
                  </a:lnTo>
                  <a:lnTo>
                    <a:pt x="30827" y="503936"/>
                  </a:lnTo>
                  <a:lnTo>
                    <a:pt x="25653" y="503936"/>
                  </a:lnTo>
                  <a:lnTo>
                    <a:pt x="5968" y="488061"/>
                  </a:lnTo>
                  <a:lnTo>
                    <a:pt x="35470" y="451629"/>
                  </a:lnTo>
                  <a:lnTo>
                    <a:pt x="41783" y="410717"/>
                  </a:lnTo>
                  <a:lnTo>
                    <a:pt x="42925" y="403860"/>
                  </a:lnTo>
                  <a:lnTo>
                    <a:pt x="38100" y="397255"/>
                  </a:lnTo>
                  <a:lnTo>
                    <a:pt x="24256" y="395224"/>
                  </a:lnTo>
                  <a:close/>
                </a:path>
                <a:path w="421004" h="515620">
                  <a:moveTo>
                    <a:pt x="35470" y="451629"/>
                  </a:moveTo>
                  <a:lnTo>
                    <a:pt x="5968" y="488061"/>
                  </a:lnTo>
                  <a:lnTo>
                    <a:pt x="25653" y="503936"/>
                  </a:lnTo>
                  <a:lnTo>
                    <a:pt x="30488" y="497966"/>
                  </a:lnTo>
                  <a:lnTo>
                    <a:pt x="28321" y="497966"/>
                  </a:lnTo>
                  <a:lnTo>
                    <a:pt x="11302" y="484124"/>
                  </a:lnTo>
                  <a:lnTo>
                    <a:pt x="31644" y="476425"/>
                  </a:lnTo>
                  <a:lnTo>
                    <a:pt x="35470" y="451629"/>
                  </a:lnTo>
                  <a:close/>
                </a:path>
                <a:path w="421004" h="515620">
                  <a:moveTo>
                    <a:pt x="100329" y="450341"/>
                  </a:moveTo>
                  <a:lnTo>
                    <a:pt x="93852" y="452881"/>
                  </a:lnTo>
                  <a:lnTo>
                    <a:pt x="55139" y="467533"/>
                  </a:lnTo>
                  <a:lnTo>
                    <a:pt x="25653" y="503936"/>
                  </a:lnTo>
                  <a:lnTo>
                    <a:pt x="30827" y="503936"/>
                  </a:lnTo>
                  <a:lnTo>
                    <a:pt x="102870" y="476630"/>
                  </a:lnTo>
                  <a:lnTo>
                    <a:pt x="109347" y="474090"/>
                  </a:lnTo>
                  <a:lnTo>
                    <a:pt x="112649" y="466851"/>
                  </a:lnTo>
                  <a:lnTo>
                    <a:pt x="110236" y="460248"/>
                  </a:lnTo>
                  <a:lnTo>
                    <a:pt x="107696" y="453643"/>
                  </a:lnTo>
                  <a:lnTo>
                    <a:pt x="100329" y="450341"/>
                  </a:lnTo>
                  <a:close/>
                </a:path>
                <a:path w="421004" h="515620">
                  <a:moveTo>
                    <a:pt x="31644" y="476425"/>
                  </a:moveTo>
                  <a:lnTo>
                    <a:pt x="11302" y="484124"/>
                  </a:lnTo>
                  <a:lnTo>
                    <a:pt x="28321" y="497966"/>
                  </a:lnTo>
                  <a:lnTo>
                    <a:pt x="31644" y="476425"/>
                  </a:lnTo>
                  <a:close/>
                </a:path>
                <a:path w="421004" h="515620">
                  <a:moveTo>
                    <a:pt x="55139" y="467533"/>
                  </a:moveTo>
                  <a:lnTo>
                    <a:pt x="31644" y="476425"/>
                  </a:lnTo>
                  <a:lnTo>
                    <a:pt x="28321" y="497966"/>
                  </a:lnTo>
                  <a:lnTo>
                    <a:pt x="30488" y="497966"/>
                  </a:lnTo>
                  <a:lnTo>
                    <a:pt x="55139" y="467533"/>
                  </a:lnTo>
                  <a:close/>
                </a:path>
                <a:path w="421004" h="515620">
                  <a:moveTo>
                    <a:pt x="401193" y="0"/>
                  </a:moveTo>
                  <a:lnTo>
                    <a:pt x="35470" y="451629"/>
                  </a:lnTo>
                  <a:lnTo>
                    <a:pt x="31644" y="476425"/>
                  </a:lnTo>
                  <a:lnTo>
                    <a:pt x="55139" y="467533"/>
                  </a:lnTo>
                  <a:lnTo>
                    <a:pt x="420877" y="16001"/>
                  </a:lnTo>
                  <a:lnTo>
                    <a:pt x="401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0376" y="3837432"/>
              <a:ext cx="1072896" cy="5882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6972" y="4497324"/>
              <a:ext cx="1072896" cy="5867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8156" y="3991356"/>
              <a:ext cx="466344" cy="3063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1283" y="4358640"/>
              <a:ext cx="649224" cy="3261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75476" y="4091940"/>
              <a:ext cx="1104900" cy="525780"/>
            </a:xfrm>
            <a:custGeom>
              <a:avLst/>
              <a:gdLst/>
              <a:ahLst/>
              <a:cxnLst/>
              <a:rect l="l" t="t" r="r" b="b"/>
              <a:pathLst>
                <a:path w="1104900" h="525779">
                  <a:moveTo>
                    <a:pt x="842009" y="0"/>
                  </a:moveTo>
                  <a:lnTo>
                    <a:pt x="842009" y="131445"/>
                  </a:lnTo>
                  <a:lnTo>
                    <a:pt x="0" y="131445"/>
                  </a:lnTo>
                  <a:lnTo>
                    <a:pt x="0" y="394335"/>
                  </a:lnTo>
                  <a:lnTo>
                    <a:pt x="842009" y="394335"/>
                  </a:lnTo>
                  <a:lnTo>
                    <a:pt x="842009" y="525780"/>
                  </a:lnTo>
                  <a:lnTo>
                    <a:pt x="1104900" y="262890"/>
                  </a:lnTo>
                  <a:lnTo>
                    <a:pt x="842009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5476" y="4091940"/>
              <a:ext cx="1104900" cy="525780"/>
            </a:xfrm>
            <a:custGeom>
              <a:avLst/>
              <a:gdLst/>
              <a:ahLst/>
              <a:cxnLst/>
              <a:rect l="l" t="t" r="r" b="b"/>
              <a:pathLst>
                <a:path w="1104900" h="525779">
                  <a:moveTo>
                    <a:pt x="0" y="131445"/>
                  </a:moveTo>
                  <a:lnTo>
                    <a:pt x="842009" y="131445"/>
                  </a:lnTo>
                  <a:lnTo>
                    <a:pt x="842009" y="0"/>
                  </a:lnTo>
                  <a:lnTo>
                    <a:pt x="1104900" y="262890"/>
                  </a:lnTo>
                  <a:lnTo>
                    <a:pt x="842009" y="525780"/>
                  </a:lnTo>
                  <a:lnTo>
                    <a:pt x="842009" y="394335"/>
                  </a:lnTo>
                  <a:lnTo>
                    <a:pt x="0" y="394335"/>
                  </a:lnTo>
                  <a:lnTo>
                    <a:pt x="0" y="13144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5656" y="3931920"/>
              <a:ext cx="425196" cy="2788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9203" y="4622292"/>
              <a:ext cx="627888" cy="313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9951" y="3875532"/>
              <a:ext cx="1071372" cy="5867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660" y="4000500"/>
              <a:ext cx="629411" cy="3139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784" y="3055620"/>
              <a:ext cx="1071372" cy="5867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9491" y="3180588"/>
              <a:ext cx="629411" cy="3139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3975" y="2842260"/>
              <a:ext cx="1071372" cy="5867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9256" y="2935224"/>
              <a:ext cx="425196" cy="2804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72" y="4808220"/>
              <a:ext cx="1071372" cy="5867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2827" y="4902708"/>
              <a:ext cx="425196" cy="2788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7280" y="3736848"/>
              <a:ext cx="1943100" cy="1618615"/>
            </a:xfrm>
            <a:custGeom>
              <a:avLst/>
              <a:gdLst/>
              <a:ahLst/>
              <a:cxnLst/>
              <a:rect l="l" t="t" r="r" b="b"/>
              <a:pathLst>
                <a:path w="1943100" h="1618614">
                  <a:moveTo>
                    <a:pt x="1673352" y="0"/>
                  </a:moveTo>
                  <a:lnTo>
                    <a:pt x="269747" y="0"/>
                  </a:lnTo>
                  <a:lnTo>
                    <a:pt x="221262" y="4346"/>
                  </a:lnTo>
                  <a:lnTo>
                    <a:pt x="175626" y="16876"/>
                  </a:lnTo>
                  <a:lnTo>
                    <a:pt x="133603" y="36830"/>
                  </a:lnTo>
                  <a:lnTo>
                    <a:pt x="95955" y="63443"/>
                  </a:lnTo>
                  <a:lnTo>
                    <a:pt x="63443" y="95955"/>
                  </a:lnTo>
                  <a:lnTo>
                    <a:pt x="36829" y="133604"/>
                  </a:lnTo>
                  <a:lnTo>
                    <a:pt x="16876" y="175626"/>
                  </a:lnTo>
                  <a:lnTo>
                    <a:pt x="4346" y="221262"/>
                  </a:lnTo>
                  <a:lnTo>
                    <a:pt x="0" y="269747"/>
                  </a:lnTo>
                  <a:lnTo>
                    <a:pt x="0" y="1348739"/>
                  </a:lnTo>
                  <a:lnTo>
                    <a:pt x="4346" y="1397225"/>
                  </a:lnTo>
                  <a:lnTo>
                    <a:pt x="16876" y="1442861"/>
                  </a:lnTo>
                  <a:lnTo>
                    <a:pt x="36830" y="1484884"/>
                  </a:lnTo>
                  <a:lnTo>
                    <a:pt x="63443" y="1522532"/>
                  </a:lnTo>
                  <a:lnTo>
                    <a:pt x="95955" y="1555044"/>
                  </a:lnTo>
                  <a:lnTo>
                    <a:pt x="133603" y="1581658"/>
                  </a:lnTo>
                  <a:lnTo>
                    <a:pt x="175626" y="1601611"/>
                  </a:lnTo>
                  <a:lnTo>
                    <a:pt x="221262" y="1614141"/>
                  </a:lnTo>
                  <a:lnTo>
                    <a:pt x="269747" y="1618488"/>
                  </a:lnTo>
                  <a:lnTo>
                    <a:pt x="1673352" y="1618488"/>
                  </a:lnTo>
                  <a:lnTo>
                    <a:pt x="1721837" y="1614141"/>
                  </a:lnTo>
                  <a:lnTo>
                    <a:pt x="1767473" y="1601611"/>
                  </a:lnTo>
                  <a:lnTo>
                    <a:pt x="1809495" y="1581658"/>
                  </a:lnTo>
                  <a:lnTo>
                    <a:pt x="1847144" y="1555044"/>
                  </a:lnTo>
                  <a:lnTo>
                    <a:pt x="1879656" y="1522532"/>
                  </a:lnTo>
                  <a:lnTo>
                    <a:pt x="1906269" y="1484884"/>
                  </a:lnTo>
                  <a:lnTo>
                    <a:pt x="1926223" y="1442861"/>
                  </a:lnTo>
                  <a:lnTo>
                    <a:pt x="1938753" y="1397225"/>
                  </a:lnTo>
                  <a:lnTo>
                    <a:pt x="1943100" y="1348739"/>
                  </a:lnTo>
                  <a:lnTo>
                    <a:pt x="1943100" y="269747"/>
                  </a:lnTo>
                  <a:lnTo>
                    <a:pt x="1938753" y="221262"/>
                  </a:lnTo>
                  <a:lnTo>
                    <a:pt x="1926223" y="175626"/>
                  </a:lnTo>
                  <a:lnTo>
                    <a:pt x="1906270" y="133604"/>
                  </a:lnTo>
                  <a:lnTo>
                    <a:pt x="1879656" y="95955"/>
                  </a:lnTo>
                  <a:lnTo>
                    <a:pt x="1847144" y="63443"/>
                  </a:lnTo>
                  <a:lnTo>
                    <a:pt x="1809495" y="36830"/>
                  </a:lnTo>
                  <a:lnTo>
                    <a:pt x="1767473" y="16876"/>
                  </a:lnTo>
                  <a:lnTo>
                    <a:pt x="1721837" y="4346"/>
                  </a:lnTo>
                  <a:lnTo>
                    <a:pt x="16733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7280" y="3736848"/>
              <a:ext cx="1943100" cy="1618615"/>
            </a:xfrm>
            <a:custGeom>
              <a:avLst/>
              <a:gdLst/>
              <a:ahLst/>
              <a:cxnLst/>
              <a:rect l="l" t="t" r="r" b="b"/>
              <a:pathLst>
                <a:path w="1943100" h="1618614">
                  <a:moveTo>
                    <a:pt x="0" y="269747"/>
                  </a:moveTo>
                  <a:lnTo>
                    <a:pt x="4346" y="221262"/>
                  </a:lnTo>
                  <a:lnTo>
                    <a:pt x="16876" y="175626"/>
                  </a:lnTo>
                  <a:lnTo>
                    <a:pt x="36829" y="133604"/>
                  </a:lnTo>
                  <a:lnTo>
                    <a:pt x="63443" y="95955"/>
                  </a:lnTo>
                  <a:lnTo>
                    <a:pt x="95955" y="63443"/>
                  </a:lnTo>
                  <a:lnTo>
                    <a:pt x="133603" y="36830"/>
                  </a:lnTo>
                  <a:lnTo>
                    <a:pt x="175626" y="16876"/>
                  </a:lnTo>
                  <a:lnTo>
                    <a:pt x="221262" y="4346"/>
                  </a:lnTo>
                  <a:lnTo>
                    <a:pt x="269747" y="0"/>
                  </a:lnTo>
                  <a:lnTo>
                    <a:pt x="1673352" y="0"/>
                  </a:lnTo>
                  <a:lnTo>
                    <a:pt x="1721837" y="4346"/>
                  </a:lnTo>
                  <a:lnTo>
                    <a:pt x="1767473" y="16876"/>
                  </a:lnTo>
                  <a:lnTo>
                    <a:pt x="1809495" y="36830"/>
                  </a:lnTo>
                  <a:lnTo>
                    <a:pt x="1847144" y="63443"/>
                  </a:lnTo>
                  <a:lnTo>
                    <a:pt x="1879656" y="95955"/>
                  </a:lnTo>
                  <a:lnTo>
                    <a:pt x="1906270" y="133604"/>
                  </a:lnTo>
                  <a:lnTo>
                    <a:pt x="1926223" y="175626"/>
                  </a:lnTo>
                  <a:lnTo>
                    <a:pt x="1938753" y="221262"/>
                  </a:lnTo>
                  <a:lnTo>
                    <a:pt x="1943100" y="269747"/>
                  </a:lnTo>
                  <a:lnTo>
                    <a:pt x="1943100" y="1348739"/>
                  </a:lnTo>
                  <a:lnTo>
                    <a:pt x="1938753" y="1397225"/>
                  </a:lnTo>
                  <a:lnTo>
                    <a:pt x="1926223" y="1442861"/>
                  </a:lnTo>
                  <a:lnTo>
                    <a:pt x="1906269" y="1484884"/>
                  </a:lnTo>
                  <a:lnTo>
                    <a:pt x="1879656" y="1522532"/>
                  </a:lnTo>
                  <a:lnTo>
                    <a:pt x="1847144" y="1555044"/>
                  </a:lnTo>
                  <a:lnTo>
                    <a:pt x="1809495" y="1581658"/>
                  </a:lnTo>
                  <a:lnTo>
                    <a:pt x="1767473" y="1601611"/>
                  </a:lnTo>
                  <a:lnTo>
                    <a:pt x="1721837" y="1614141"/>
                  </a:lnTo>
                  <a:lnTo>
                    <a:pt x="1673352" y="1618488"/>
                  </a:lnTo>
                  <a:lnTo>
                    <a:pt x="269747" y="1618488"/>
                  </a:lnTo>
                  <a:lnTo>
                    <a:pt x="221262" y="1614141"/>
                  </a:lnTo>
                  <a:lnTo>
                    <a:pt x="175626" y="1601611"/>
                  </a:lnTo>
                  <a:lnTo>
                    <a:pt x="133603" y="1581658"/>
                  </a:lnTo>
                  <a:lnTo>
                    <a:pt x="95955" y="1555044"/>
                  </a:lnTo>
                  <a:lnTo>
                    <a:pt x="63443" y="1522532"/>
                  </a:lnTo>
                  <a:lnTo>
                    <a:pt x="36830" y="1484884"/>
                  </a:lnTo>
                  <a:lnTo>
                    <a:pt x="16876" y="1442861"/>
                  </a:lnTo>
                  <a:lnTo>
                    <a:pt x="4346" y="1397225"/>
                  </a:lnTo>
                  <a:lnTo>
                    <a:pt x="0" y="1348739"/>
                  </a:lnTo>
                  <a:lnTo>
                    <a:pt x="0" y="269747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69619" y="3832301"/>
            <a:ext cx="1597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REGISTRY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57883" y="4088574"/>
            <a:ext cx="3600450" cy="1144905"/>
            <a:chOff x="1357883" y="4088574"/>
            <a:chExt cx="3600450" cy="1144905"/>
          </a:xfrm>
        </p:grpSpPr>
        <p:sp>
          <p:nvSpPr>
            <p:cNvPr id="45" name="object 45"/>
            <p:cNvSpPr/>
            <p:nvPr/>
          </p:nvSpPr>
          <p:spPr>
            <a:xfrm>
              <a:off x="3040379" y="4096511"/>
              <a:ext cx="1910080" cy="525780"/>
            </a:xfrm>
            <a:custGeom>
              <a:avLst/>
              <a:gdLst/>
              <a:ahLst/>
              <a:cxnLst/>
              <a:rect l="l" t="t" r="r" b="b"/>
              <a:pathLst>
                <a:path w="1910079" h="525779">
                  <a:moveTo>
                    <a:pt x="1646682" y="0"/>
                  </a:moveTo>
                  <a:lnTo>
                    <a:pt x="1646682" y="131444"/>
                  </a:lnTo>
                  <a:lnTo>
                    <a:pt x="0" y="131444"/>
                  </a:lnTo>
                  <a:lnTo>
                    <a:pt x="0" y="394335"/>
                  </a:lnTo>
                  <a:lnTo>
                    <a:pt x="1646682" y="394335"/>
                  </a:lnTo>
                  <a:lnTo>
                    <a:pt x="1646682" y="525780"/>
                  </a:lnTo>
                  <a:lnTo>
                    <a:pt x="1909571" y="262889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0379" y="4096511"/>
              <a:ext cx="1910080" cy="525780"/>
            </a:xfrm>
            <a:custGeom>
              <a:avLst/>
              <a:gdLst/>
              <a:ahLst/>
              <a:cxnLst/>
              <a:rect l="l" t="t" r="r" b="b"/>
              <a:pathLst>
                <a:path w="1910079" h="525779">
                  <a:moveTo>
                    <a:pt x="0" y="131444"/>
                  </a:moveTo>
                  <a:lnTo>
                    <a:pt x="1646682" y="131444"/>
                  </a:lnTo>
                  <a:lnTo>
                    <a:pt x="1646682" y="0"/>
                  </a:lnTo>
                  <a:lnTo>
                    <a:pt x="1909571" y="262889"/>
                  </a:lnTo>
                  <a:lnTo>
                    <a:pt x="1646682" y="525780"/>
                  </a:lnTo>
                  <a:lnTo>
                    <a:pt x="1646682" y="394335"/>
                  </a:lnTo>
                  <a:lnTo>
                    <a:pt x="0" y="394335"/>
                  </a:lnTo>
                  <a:lnTo>
                    <a:pt x="0" y="13144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7883" y="4238243"/>
              <a:ext cx="467867" cy="3078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79" y="4395215"/>
              <a:ext cx="649224" cy="32461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3975" y="4882895"/>
              <a:ext cx="787907" cy="3505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463" y="4739639"/>
              <a:ext cx="422148" cy="423672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576254" y="6409626"/>
            <a:ext cx="3444875" cy="389255"/>
            <a:chOff x="4576254" y="6409626"/>
            <a:chExt cx="3444875" cy="389255"/>
          </a:xfrm>
        </p:grpSpPr>
        <p:sp>
          <p:nvSpPr>
            <p:cNvPr id="52" name="object 52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34290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3429000" y="37338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84191" y="6417564"/>
              <a:ext cx="3429000" cy="373380"/>
            </a:xfrm>
            <a:custGeom>
              <a:avLst/>
              <a:gdLst/>
              <a:ahLst/>
              <a:cxnLst/>
              <a:rect l="l" t="t" r="r" b="b"/>
              <a:pathLst>
                <a:path w="3429000" h="373379">
                  <a:moveTo>
                    <a:pt x="0" y="373380"/>
                  </a:moveTo>
                  <a:lnTo>
                    <a:pt x="3429000" y="37338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">
            <a:extLst>
              <a:ext uri="{FF2B5EF4-FFF2-40B4-BE49-F238E27FC236}">
                <a16:creationId xmlns:a16="http://schemas.microsoft.com/office/drawing/2014/main" id="{E9F4A7E2-C306-C4DA-3FE8-8071A2CE4B23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Office Theme</vt:lpstr>
      <vt:lpstr>Presentación de PowerPoint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1</cp:revision>
  <dcterms:created xsi:type="dcterms:W3CDTF">2022-07-21T19:20:45Z</dcterms:created>
  <dcterms:modified xsi:type="dcterms:W3CDTF">2022-07-21T19:39:12Z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