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BB665E-7476-EBF6-1F9F-04D857C05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706427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745B23-9002-7DE3-602D-B85D8B1CF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74873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453FC4-AF6B-F233-E6EF-5FA13DE8F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20" y="343507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DC7F53-F34F-0989-27F8-FDC9B4D4E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38" y="335887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188D56-B054-DA83-5ADB-D0C3DF59B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81000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152273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982544"/>
            <a:ext cx="81711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05" dirty="0">
                <a:solidFill>
                  <a:srgbClr val="252525"/>
                </a:solidFill>
              </a:rPr>
              <a:t>Versiones</a:t>
            </a:r>
            <a:r>
              <a:rPr sz="8000" spc="-155" dirty="0">
                <a:solidFill>
                  <a:srgbClr val="252525"/>
                </a:solidFill>
              </a:rPr>
              <a:t> </a:t>
            </a:r>
            <a:r>
              <a:rPr sz="8000" spc="-20" dirty="0">
                <a:solidFill>
                  <a:srgbClr val="252525"/>
                </a:solidFill>
              </a:rPr>
              <a:t>de</a:t>
            </a:r>
            <a:r>
              <a:rPr sz="8000" spc="-125" dirty="0">
                <a:solidFill>
                  <a:srgbClr val="252525"/>
                </a:solidFill>
              </a:rPr>
              <a:t> </a:t>
            </a:r>
            <a:r>
              <a:rPr sz="8000" spc="-85" dirty="0">
                <a:solidFill>
                  <a:srgbClr val="252525"/>
                </a:solidFill>
              </a:rPr>
              <a:t>Docker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5" dirty="0">
                <a:solidFill>
                  <a:srgbClr val="626F52"/>
                </a:solidFill>
                <a:latin typeface="Calibri Light"/>
                <a:cs typeface="Calibri Light"/>
              </a:rPr>
              <a:t>D</a:t>
            </a:r>
            <a:r>
              <a:rPr sz="2400" spc="200" dirty="0">
                <a:solidFill>
                  <a:srgbClr val="626F52"/>
                </a:solidFill>
                <a:latin typeface="Calibri Light"/>
                <a:cs typeface="Calibri Light"/>
              </a:rPr>
              <a:t>OCKE</a:t>
            </a:r>
            <a:r>
              <a:rPr sz="2400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50483"/>
            <a:ext cx="9900285" cy="243649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470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25" dirty="0">
                <a:solidFill>
                  <a:srgbClr val="404040"/>
                </a:solidFill>
                <a:latin typeface="Calibri"/>
                <a:cs typeface="Calibri"/>
              </a:rPr>
              <a:t>Versiones</a:t>
            </a:r>
            <a:r>
              <a:rPr sz="3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b="1" spc="-20" dirty="0">
                <a:solidFill>
                  <a:srgbClr val="404040"/>
                </a:solidFill>
                <a:latin typeface="Calibri"/>
                <a:cs typeface="Calibri"/>
              </a:rPr>
              <a:t> Docker</a:t>
            </a:r>
            <a:endParaRPr sz="3200">
              <a:latin typeface="Calibri"/>
              <a:cs typeface="Calibri"/>
            </a:endParaRPr>
          </a:p>
          <a:p>
            <a:pPr marL="104139" marR="5080" indent="-92075">
              <a:lnSpc>
                <a:spcPts val="3030"/>
              </a:lnSpc>
              <a:spcBef>
                <a:spcPts val="1565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momento</a:t>
            </a:r>
            <a:r>
              <a:rPr sz="2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hacer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este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curso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(Abril</a:t>
            </a:r>
            <a:r>
              <a:rPr sz="2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2022)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está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disponible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dos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formas:</a:t>
            </a:r>
            <a:endParaRPr sz="2800">
              <a:latin typeface="Arial MT"/>
              <a:cs typeface="Arial MT"/>
            </a:endParaRPr>
          </a:p>
          <a:p>
            <a:pPr marL="485775" lvl="1" indent="-272415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Engine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Linux</a:t>
            </a:r>
            <a:endParaRPr sz="2400">
              <a:latin typeface="Arial MT"/>
              <a:cs typeface="Arial MT"/>
            </a:endParaRPr>
          </a:p>
          <a:p>
            <a:pPr marL="485775" lvl="1" indent="-272415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Desktop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for Windows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Mac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D60034F-7291-75AC-874B-57D33BC2DCC1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32281"/>
            <a:ext cx="9621520" cy="401002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64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353060" algn="l"/>
              </a:tabLst>
            </a:pP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sz="3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04040"/>
                </a:solidFill>
                <a:latin typeface="Calibri"/>
                <a:cs typeface="Calibri"/>
              </a:rPr>
              <a:t>Engine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3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Linux</a:t>
            </a:r>
            <a:endParaRPr sz="3000">
              <a:latin typeface="Calibri"/>
              <a:cs typeface="Calibri"/>
            </a:endParaRPr>
          </a:p>
          <a:p>
            <a:pPr marL="104139" marR="5080" indent="-92075">
              <a:lnSpc>
                <a:spcPct val="90100"/>
              </a:lnSpc>
              <a:spcBef>
                <a:spcPts val="152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  <a:tab pos="3709035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Engine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Linux	está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diseñado</a:t>
            </a:r>
            <a:r>
              <a:rPr sz="24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para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funcionar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entorno </a:t>
            </a:r>
            <a:r>
              <a:rPr sz="2400" spc="-6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Linux,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donde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aprovecha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las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características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funcionalidades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este 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sistema operativo.</a:t>
            </a:r>
            <a:endParaRPr sz="2400">
              <a:latin typeface="Arial MT"/>
              <a:cs typeface="Arial MT"/>
            </a:endParaRPr>
          </a:p>
          <a:p>
            <a:pPr marL="284480" indent="-2724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Dispone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tres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componentes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básicos</a:t>
            </a:r>
            <a:endParaRPr sz="2400">
              <a:latin typeface="Arial MT"/>
              <a:cs typeface="Arial MT"/>
            </a:endParaRPr>
          </a:p>
          <a:p>
            <a:pPr marL="463550" lvl="1" indent="-250190">
              <a:lnSpc>
                <a:spcPct val="100000"/>
              </a:lnSpc>
              <a:spcBef>
                <a:spcPts val="140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servidor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(implementado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mediante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dockerd)</a:t>
            </a:r>
            <a:endParaRPr sz="2200">
              <a:latin typeface="Arial MT"/>
              <a:cs typeface="Arial MT"/>
            </a:endParaRPr>
          </a:p>
          <a:p>
            <a:pPr marL="463550" lvl="1" indent="-250190">
              <a:lnSpc>
                <a:spcPct val="100000"/>
              </a:lnSpc>
              <a:spcBef>
                <a:spcPts val="340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APIs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que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permiten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acceso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servidor</a:t>
            </a:r>
            <a:endParaRPr sz="2200">
              <a:latin typeface="Arial MT"/>
              <a:cs typeface="Arial MT"/>
            </a:endParaRPr>
          </a:p>
          <a:p>
            <a:pPr marL="463550" lvl="1" indent="-250190">
              <a:lnSpc>
                <a:spcPct val="100000"/>
              </a:lnSpc>
              <a:spcBef>
                <a:spcPts val="33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cliente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modo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comando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para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poder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trabajar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(Docker)</a:t>
            </a:r>
            <a:endParaRPr sz="22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131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Este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curso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está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orientado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 la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versión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2292C06-F7E4-15CA-0C0A-5C0D8DA0192F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28551"/>
            <a:ext cx="9479280" cy="502031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705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Desktop</a:t>
            </a:r>
            <a:r>
              <a:rPr sz="28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Mac</a:t>
            </a:r>
            <a:endParaRPr sz="28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Versión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preparada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para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trabajar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estos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istemas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operativos.</a:t>
            </a:r>
            <a:endParaRPr sz="2200">
              <a:latin typeface="Arial MT"/>
              <a:cs typeface="Arial MT"/>
            </a:endParaRPr>
          </a:p>
          <a:p>
            <a:pPr marL="262890" indent="-250190">
              <a:lnSpc>
                <a:spcPct val="100000"/>
              </a:lnSpc>
              <a:spcBef>
                <a:spcPts val="114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Dispone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entorno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gráfico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que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permite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simplicar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trabajo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endParaRPr sz="2200">
              <a:latin typeface="Arial MT"/>
              <a:cs typeface="Arial MT"/>
            </a:endParaRPr>
          </a:p>
          <a:p>
            <a:pPr marL="262890" indent="-250190">
              <a:lnSpc>
                <a:spcPct val="100000"/>
              </a:lnSpc>
              <a:spcBef>
                <a:spcPts val="112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Está muy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orientado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 entornos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desarrollo</a:t>
            </a:r>
            <a:endParaRPr sz="2200">
              <a:latin typeface="Arial MT"/>
              <a:cs typeface="Arial MT"/>
            </a:endParaRPr>
          </a:p>
          <a:p>
            <a:pPr marL="262890" indent="-250190">
              <a:lnSpc>
                <a:spcPct val="100000"/>
              </a:lnSpc>
              <a:spcBef>
                <a:spcPts val="1140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Dispone de los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siguientes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productos</a:t>
            </a:r>
            <a:endParaRPr sz="22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Servidor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APIs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que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permiten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acceso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servidor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cliente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en modo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comando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para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poder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trabajar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(Docker)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Compose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Una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versión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Kubernetes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20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Trust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….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96DF174-AD63-D8C8-93C0-9DCDAE27C5EF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32281"/>
            <a:ext cx="10026015" cy="153098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64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353060" algn="l"/>
              </a:tabLst>
            </a:pPr>
            <a:r>
              <a:rPr sz="3000" b="1" spc="-15" dirty="0">
                <a:solidFill>
                  <a:srgbClr val="404040"/>
                </a:solidFill>
                <a:latin typeface="Calibri"/>
                <a:cs typeface="Calibri"/>
              </a:rPr>
              <a:t>Sistemas</a:t>
            </a:r>
            <a:r>
              <a:rPr sz="3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Calibri"/>
                <a:cs typeface="Calibri"/>
              </a:rPr>
              <a:t>operativos</a:t>
            </a:r>
            <a:r>
              <a:rPr sz="3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soportados</a:t>
            </a:r>
            <a:endParaRPr sz="3000">
              <a:latin typeface="Calibri"/>
              <a:cs typeface="Calibri"/>
            </a:endParaRPr>
          </a:p>
          <a:p>
            <a:pPr marL="104139" marR="5080" indent="-92075">
              <a:lnSpc>
                <a:spcPts val="2590"/>
              </a:lnSpc>
              <a:spcBef>
                <a:spcPts val="156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Las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siguientes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tablas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muestran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los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sistemas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operativos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donde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podemos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usar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cada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versión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forma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“certificada”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1580" y="2407920"/>
          <a:ext cx="3051810" cy="2961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Docker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Engine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CentOS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Fedora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Ubuntu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Debian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IBM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IBM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12157" y="2407920"/>
          <a:ext cx="3338829" cy="293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2075" marR="11309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Docker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Desktop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Windows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Windows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11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64-bit: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Home,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Pro,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Enterprise,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Education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 marR="2508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Windows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64-bit: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Home,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2004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(build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19041),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Enterprise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1909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(build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18363)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macOS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version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10.15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superiores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62771" y="2407920"/>
          <a:ext cx="2757170" cy="2001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Plataformas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Cloud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Amazon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AWS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2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Azure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2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IBM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Cloud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2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Otros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CA454E7B-969C-1BE6-A327-4D4BEA424355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Panorámica</PresentationFormat>
  <Paragraphs>59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MT</vt:lpstr>
      <vt:lpstr>Calibri</vt:lpstr>
      <vt:lpstr>Calibri Light</vt:lpstr>
      <vt:lpstr>Wingdings</vt:lpstr>
      <vt:lpstr>Office Theme</vt:lpstr>
      <vt:lpstr>Versiones de Docker</vt:lpstr>
      <vt:lpstr>Docker</vt:lpstr>
      <vt:lpstr>Docker</vt:lpstr>
      <vt:lpstr>Docker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2</cp:revision>
  <dcterms:created xsi:type="dcterms:W3CDTF">2022-07-21T19:21:22Z</dcterms:created>
  <dcterms:modified xsi:type="dcterms:W3CDTF">2022-07-21T19:53:20Z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