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1945970"/>
            <a:ext cx="9839350" cy="228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8C84DF8-739A-28EF-83AD-CF14A18FEE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373113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B14411-01AB-CD86-5FE1-B4E4B64F96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20" y="5583555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0F45C8-93AA-CB7B-11F3-EF2D84C885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342975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97D899-F228-97CD-CE1A-B615F4AC1F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676520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C04564-89F8-D52D-7C36-7BCC413A3C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381000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97280" y="947927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82321"/>
            <a:ext cx="9839350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B3D26B4-0822-167E-EB6A-CA79DEA276A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427862"/>
            <a:ext cx="1770380" cy="52006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spc="-85" dirty="0"/>
              <a:t>Docker</a:t>
            </a:r>
            <a:r>
              <a:rPr spc="-155" dirty="0"/>
              <a:t> </a:t>
            </a:r>
            <a:r>
              <a:rPr spc="-60" dirty="0"/>
              <a:t>Desktop</a:t>
            </a:r>
            <a:r>
              <a:rPr spc="-170" dirty="0"/>
              <a:t> </a:t>
            </a:r>
            <a:r>
              <a:rPr spc="-100" dirty="0"/>
              <a:t>for </a:t>
            </a:r>
            <a:r>
              <a:rPr spc="-1795" dirty="0"/>
              <a:t> </a:t>
            </a:r>
            <a:r>
              <a:rPr spc="-60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33442"/>
            <a:ext cx="116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5" dirty="0">
                <a:solidFill>
                  <a:srgbClr val="626F52"/>
                </a:solidFill>
                <a:latin typeface="Calibri Light"/>
                <a:cs typeface="Calibri Light"/>
              </a:rPr>
              <a:t>D</a:t>
            </a:r>
            <a:r>
              <a:rPr sz="2400" spc="200" dirty="0">
                <a:solidFill>
                  <a:srgbClr val="626F52"/>
                </a:solidFill>
                <a:latin typeface="Calibri Light"/>
                <a:cs typeface="Calibri Light"/>
              </a:rPr>
              <a:t>OCKE</a:t>
            </a:r>
            <a:r>
              <a:rPr sz="2400" dirty="0">
                <a:solidFill>
                  <a:srgbClr val="626F52"/>
                </a:solidFill>
                <a:latin typeface="Calibri Light"/>
                <a:cs typeface="Calibri Light"/>
              </a:rPr>
              <a:t>R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C6601D9-0B87-A317-4138-ACD10F356B9C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15227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923925"/>
            <a:ext cx="5903595" cy="146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Dos</a:t>
            </a:r>
            <a:r>
              <a:rPr sz="3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opciones</a:t>
            </a:r>
            <a:r>
              <a:rPr sz="3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3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Calibri"/>
                <a:cs typeface="Calibri"/>
              </a:rPr>
              <a:t>instalar</a:t>
            </a:r>
            <a:endParaRPr sz="3200">
              <a:latin typeface="Calibri"/>
              <a:cs typeface="Calibri"/>
            </a:endParaRPr>
          </a:p>
          <a:p>
            <a:pPr marL="554355" lvl="1" indent="-340995">
              <a:lnSpc>
                <a:spcPct val="100000"/>
              </a:lnSpc>
              <a:spcBef>
                <a:spcPts val="40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554990" algn="l"/>
              </a:tabLst>
            </a:pPr>
            <a:r>
              <a:rPr sz="3000" spc="-5" dirty="0">
                <a:solidFill>
                  <a:srgbClr val="404040"/>
                </a:solidFill>
                <a:latin typeface="Calibri"/>
                <a:cs typeface="Calibri"/>
              </a:rPr>
              <a:t>Hyper-V</a:t>
            </a:r>
            <a:endParaRPr sz="3000">
              <a:latin typeface="Calibri"/>
              <a:cs typeface="Calibri"/>
            </a:endParaRPr>
          </a:p>
          <a:p>
            <a:pPr marL="553720" lvl="1" indent="-340360">
              <a:lnSpc>
                <a:spcPct val="100000"/>
              </a:lnSpc>
              <a:spcBef>
                <a:spcPts val="245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554355" algn="l"/>
              </a:tabLst>
            </a:pP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WSL2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 –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Windows</a:t>
            </a:r>
            <a:r>
              <a:rPr sz="3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Linux</a:t>
            </a:r>
            <a:r>
              <a:rPr sz="3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SubSystem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8432" y="6402323"/>
            <a:ext cx="3429000" cy="373380"/>
          </a:xfrm>
          <a:custGeom>
            <a:avLst/>
            <a:gdLst/>
            <a:ahLst/>
            <a:cxnLst/>
            <a:rect l="l" t="t" r="r" b="b"/>
            <a:pathLst>
              <a:path w="3429000" h="373379">
                <a:moveTo>
                  <a:pt x="0" y="373379"/>
                </a:moveTo>
                <a:lnTo>
                  <a:pt x="3429000" y="373379"/>
                </a:lnTo>
                <a:lnTo>
                  <a:pt x="3429000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52FAA49-B63A-42E2-B9B4-ADC91F75034C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15227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923925"/>
            <a:ext cx="9839325" cy="526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WSL2</a:t>
            </a:r>
            <a:r>
              <a:rPr sz="3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Calibri"/>
                <a:cs typeface="Calibri"/>
              </a:rPr>
              <a:t>Windows</a:t>
            </a: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Calibri"/>
                <a:cs typeface="Calibri"/>
              </a:rPr>
              <a:t>SubSystem</a:t>
            </a:r>
            <a:r>
              <a:rPr sz="3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Linux.</a:t>
            </a:r>
            <a:endParaRPr sz="3200">
              <a:latin typeface="Calibri"/>
              <a:cs typeface="Calibri"/>
            </a:endParaRPr>
          </a:p>
          <a:p>
            <a:pPr marL="554355" lvl="1" indent="-340995">
              <a:lnSpc>
                <a:spcPct val="100000"/>
              </a:lnSpc>
              <a:spcBef>
                <a:spcPts val="40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554990" algn="l"/>
              </a:tabLst>
            </a:pP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Requisitos</a:t>
            </a:r>
            <a:r>
              <a:rPr sz="3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Software</a:t>
            </a:r>
            <a:endParaRPr sz="3000">
              <a:latin typeface="Calibri"/>
              <a:cs typeface="Calibri"/>
            </a:endParaRPr>
          </a:p>
          <a:p>
            <a:pPr marL="579755" marR="5080" lvl="2" indent="-182880">
              <a:lnSpc>
                <a:spcPts val="2810"/>
              </a:lnSpc>
              <a:spcBef>
                <a:spcPts val="670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  <a:tab pos="84455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Wind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11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6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Ho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 o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sio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21H2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superio</a:t>
            </a:r>
            <a:r>
              <a:rPr sz="2600" spc="-229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	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erpri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  o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Education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version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21H2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superior</a:t>
            </a:r>
            <a:endParaRPr sz="2600">
              <a:latin typeface="Calibri"/>
              <a:cs typeface="Calibri"/>
            </a:endParaRPr>
          </a:p>
          <a:p>
            <a:pPr marL="579755" marR="518795" lvl="2" indent="-182880">
              <a:lnSpc>
                <a:spcPts val="2810"/>
              </a:lnSpc>
              <a:spcBef>
                <a:spcPts val="600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Windows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10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64-bit: Home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Pro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2004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(build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19041) o 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superior,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Enterprise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1909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(build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18363)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superior</a:t>
            </a:r>
            <a:endParaRPr sz="2600">
              <a:latin typeface="Calibri"/>
              <a:cs typeface="Calibri"/>
            </a:endParaRPr>
          </a:p>
          <a:p>
            <a:pPr marL="692150" lvl="2" indent="-295910">
              <a:lnSpc>
                <a:spcPct val="100000"/>
              </a:lnSpc>
              <a:spcBef>
                <a:spcPts val="245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Activar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WSL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Windows.</a:t>
            </a:r>
            <a:endParaRPr sz="2600">
              <a:latin typeface="Calibri"/>
              <a:cs typeface="Calibri"/>
            </a:endParaRPr>
          </a:p>
          <a:p>
            <a:pPr marL="692150" lvl="2" indent="-295910">
              <a:lnSpc>
                <a:spcPct val="100000"/>
              </a:lnSpc>
              <a:spcBef>
                <a:spcPts val="285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Descargue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instale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paquete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actualización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kernel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 Linux.</a:t>
            </a:r>
            <a:endParaRPr sz="2600">
              <a:latin typeface="Calibri"/>
              <a:cs typeface="Calibri"/>
            </a:endParaRPr>
          </a:p>
          <a:p>
            <a:pPr marL="598805" lvl="1" indent="-385445">
              <a:lnSpc>
                <a:spcPct val="100000"/>
              </a:lnSpc>
              <a:spcBef>
                <a:spcPts val="150"/>
              </a:spcBef>
              <a:buClr>
                <a:srgbClr val="E38312"/>
              </a:buClr>
              <a:buSzPct val="97058"/>
              <a:buFont typeface="Wingdings"/>
              <a:buChar char=""/>
              <a:tabLst>
                <a:tab pos="599440" algn="l"/>
              </a:tabLst>
            </a:pP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Requisitos</a:t>
            </a:r>
            <a:r>
              <a:rPr sz="3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404040"/>
                </a:solidFill>
                <a:latin typeface="Calibri"/>
                <a:cs typeface="Calibri"/>
              </a:rPr>
              <a:t>Hardware</a:t>
            </a:r>
            <a:endParaRPr sz="3400">
              <a:latin typeface="Calibri"/>
              <a:cs typeface="Calibri"/>
            </a:endParaRPr>
          </a:p>
          <a:p>
            <a:pPr marL="692150" lvl="2" indent="-295910">
              <a:lnSpc>
                <a:spcPct val="100000"/>
              </a:lnSpc>
              <a:spcBef>
                <a:spcPts val="335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Procesador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64-bit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con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Translation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(SLAT)</a:t>
            </a:r>
            <a:endParaRPr sz="2600">
              <a:latin typeface="Calibri"/>
              <a:cs typeface="Calibri"/>
            </a:endParaRPr>
          </a:p>
          <a:p>
            <a:pPr marL="692150" lvl="2" indent="-295910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4GB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RAM</a:t>
            </a:r>
            <a:endParaRPr sz="2600">
              <a:latin typeface="Calibri"/>
              <a:cs typeface="Calibri"/>
            </a:endParaRPr>
          </a:p>
          <a:p>
            <a:pPr marL="692150" lvl="2" indent="-295910">
              <a:lnSpc>
                <a:spcPct val="100000"/>
              </a:lnSpc>
              <a:spcBef>
                <a:spcPts val="285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BIOS-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Activar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virtualización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8432" y="6402323"/>
            <a:ext cx="3429000" cy="373380"/>
          </a:xfrm>
          <a:custGeom>
            <a:avLst/>
            <a:gdLst/>
            <a:ahLst/>
            <a:cxnLst/>
            <a:rect l="l" t="t" r="r" b="b"/>
            <a:pathLst>
              <a:path w="3429000" h="373379">
                <a:moveTo>
                  <a:pt x="0" y="373379"/>
                </a:moveTo>
                <a:lnTo>
                  <a:pt x="3429000" y="373379"/>
                </a:lnTo>
                <a:lnTo>
                  <a:pt x="3429000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9D27523-4930-9368-41E9-F08033E48CF7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82321"/>
            <a:ext cx="15227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</a:t>
            </a:r>
            <a:r>
              <a:rPr spc="-55" dirty="0"/>
              <a:t>o</a:t>
            </a:r>
            <a:r>
              <a:rPr spc="-60" dirty="0"/>
              <a:t>c</a:t>
            </a:r>
            <a:r>
              <a:rPr spc="-200" dirty="0"/>
              <a:t>k</a:t>
            </a:r>
            <a:r>
              <a:rPr spc="-55" dirty="0"/>
              <a:t>e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923925"/>
            <a:ext cx="9839325" cy="4834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Hyper-V</a:t>
            </a:r>
            <a:endParaRPr sz="3200">
              <a:latin typeface="Calibri"/>
              <a:cs typeface="Calibri"/>
            </a:endParaRPr>
          </a:p>
          <a:p>
            <a:pPr marL="554355" lvl="1" indent="-340995">
              <a:lnSpc>
                <a:spcPct val="100000"/>
              </a:lnSpc>
              <a:spcBef>
                <a:spcPts val="40"/>
              </a:spcBef>
              <a:buClr>
                <a:srgbClr val="E38312"/>
              </a:buClr>
              <a:buSzPct val="96666"/>
              <a:buFont typeface="Wingdings"/>
              <a:buChar char=""/>
              <a:tabLst>
                <a:tab pos="554990" algn="l"/>
              </a:tabLst>
            </a:pP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Requisitos</a:t>
            </a:r>
            <a:r>
              <a:rPr sz="3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Software</a:t>
            </a:r>
            <a:endParaRPr sz="3000">
              <a:latin typeface="Calibri"/>
              <a:cs typeface="Calibri"/>
            </a:endParaRPr>
          </a:p>
          <a:p>
            <a:pPr marL="579755" marR="5080" lvl="2" indent="-182880">
              <a:lnSpc>
                <a:spcPts val="2810"/>
              </a:lnSpc>
              <a:spcBef>
                <a:spcPts val="670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  <a:tab pos="84455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Wind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11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6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Ho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 o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sio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21H2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superio</a:t>
            </a:r>
            <a:r>
              <a:rPr sz="2600" spc="-229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	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erpri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  o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Education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version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21H2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superior</a:t>
            </a:r>
            <a:endParaRPr sz="2600">
              <a:latin typeface="Calibri"/>
              <a:cs typeface="Calibri"/>
            </a:endParaRPr>
          </a:p>
          <a:p>
            <a:pPr marL="579755" marR="518795" lvl="2" indent="-182880">
              <a:lnSpc>
                <a:spcPts val="2810"/>
              </a:lnSpc>
              <a:spcBef>
                <a:spcPts val="600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Windows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10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64-bit: Home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Pro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2004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(build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19041) o 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superior,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Enterprise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1909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(build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18363)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superior</a:t>
            </a:r>
            <a:endParaRPr sz="2600">
              <a:latin typeface="Calibri"/>
              <a:cs typeface="Calibri"/>
            </a:endParaRPr>
          </a:p>
          <a:p>
            <a:pPr marL="692150" lvl="2" indent="-295910">
              <a:lnSpc>
                <a:spcPct val="100000"/>
              </a:lnSpc>
              <a:spcBef>
                <a:spcPts val="245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Activar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Hyper-V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Windows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Containers</a:t>
            </a:r>
            <a:endParaRPr sz="2600">
              <a:latin typeface="Calibri"/>
              <a:cs typeface="Calibri"/>
            </a:endParaRPr>
          </a:p>
          <a:p>
            <a:pPr marL="598805" lvl="1" indent="-385445">
              <a:lnSpc>
                <a:spcPct val="100000"/>
              </a:lnSpc>
              <a:spcBef>
                <a:spcPts val="145"/>
              </a:spcBef>
              <a:buClr>
                <a:srgbClr val="E38312"/>
              </a:buClr>
              <a:buSzPct val="97058"/>
              <a:buFont typeface="Wingdings"/>
              <a:buChar char=""/>
              <a:tabLst>
                <a:tab pos="599440" algn="l"/>
              </a:tabLst>
            </a:pPr>
            <a:r>
              <a:rPr sz="3400" spc="-15" dirty="0">
                <a:solidFill>
                  <a:srgbClr val="404040"/>
                </a:solidFill>
                <a:latin typeface="Calibri"/>
                <a:cs typeface="Calibri"/>
              </a:rPr>
              <a:t>Requisitos</a:t>
            </a:r>
            <a:r>
              <a:rPr sz="3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400" spc="-20" dirty="0">
                <a:solidFill>
                  <a:srgbClr val="404040"/>
                </a:solidFill>
                <a:latin typeface="Calibri"/>
                <a:cs typeface="Calibri"/>
              </a:rPr>
              <a:t>Hardware</a:t>
            </a:r>
            <a:endParaRPr sz="3400">
              <a:latin typeface="Calibri"/>
              <a:cs typeface="Calibri"/>
            </a:endParaRPr>
          </a:p>
          <a:p>
            <a:pPr marL="692150" lvl="2" indent="-295910">
              <a:lnSpc>
                <a:spcPct val="100000"/>
              </a:lnSpc>
              <a:spcBef>
                <a:spcPts val="335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Procesador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64-bit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con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Translation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(SLAT)</a:t>
            </a:r>
            <a:endParaRPr sz="2600">
              <a:latin typeface="Calibri"/>
              <a:cs typeface="Calibri"/>
            </a:endParaRPr>
          </a:p>
          <a:p>
            <a:pPr marL="692150" lvl="2" indent="-295910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4GB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RAM</a:t>
            </a:r>
            <a:endParaRPr sz="2600">
              <a:latin typeface="Calibri"/>
              <a:cs typeface="Calibri"/>
            </a:endParaRPr>
          </a:p>
          <a:p>
            <a:pPr marL="692150" lvl="2" indent="-295910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SzPct val="96153"/>
              <a:buFont typeface="Wingdings"/>
              <a:buChar char=""/>
              <a:tabLst>
                <a:tab pos="69278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BIOS-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Activar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virtualización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8432" y="6402323"/>
            <a:ext cx="3429000" cy="373380"/>
          </a:xfrm>
          <a:custGeom>
            <a:avLst/>
            <a:gdLst/>
            <a:ahLst/>
            <a:cxnLst/>
            <a:rect l="l" t="t" r="r" b="b"/>
            <a:pathLst>
              <a:path w="3429000" h="373379">
                <a:moveTo>
                  <a:pt x="0" y="373379"/>
                </a:moveTo>
                <a:lnTo>
                  <a:pt x="3429000" y="373379"/>
                </a:lnTo>
                <a:lnTo>
                  <a:pt x="3429000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1343431-9A94-0EB6-54A5-1307B6B5EA2D}"/>
              </a:ext>
            </a:extLst>
          </p:cNvPr>
          <p:cNvSpPr txBox="1"/>
          <p:nvPr/>
        </p:nvSpPr>
        <p:spPr>
          <a:xfrm>
            <a:off x="4724400" y="6387871"/>
            <a:ext cx="2750946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14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www.danisoft.com.coo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sistemas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s-CO" sz="1600" spc="-10" dirty="0">
                <a:solidFill>
                  <a:srgbClr val="FFFFFF"/>
                </a:solidFill>
                <a:latin typeface="Calibri"/>
                <a:cs typeface="Calibri"/>
              </a:rPr>
              <a:t>danisoft.com.co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</Words>
  <Application>Microsoft Office PowerPoint</Application>
  <PresentationFormat>Panorámica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Office Theme</vt:lpstr>
      <vt:lpstr>Docker Desktop for  Windows</vt:lpstr>
      <vt:lpstr>Docker</vt:lpstr>
      <vt:lpstr>Docker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Procedimientos</dc:title>
  <dc:creator>alberto puche</dc:creator>
  <cp:lastModifiedBy>Danisoft sas</cp:lastModifiedBy>
  <cp:revision>2</cp:revision>
  <dcterms:created xsi:type="dcterms:W3CDTF">2022-07-21T19:21:34Z</dcterms:created>
  <dcterms:modified xsi:type="dcterms:W3CDTF">2022-07-21T19:52:30Z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2022-07-21T00:00:00Z</vt:filetime>
  </property>
</Properties>
</file>