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4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1945970"/>
            <a:ext cx="9839350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0EEA16-2798-F662-7766-A610534659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338" y="5750561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7280" y="947928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1B9188A-A935-19ED-100C-E62A707CD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532" y="440865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82321"/>
            <a:ext cx="983935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spc="-65" dirty="0"/>
              <a:t>Introducción </a:t>
            </a:r>
            <a:r>
              <a:rPr dirty="0"/>
              <a:t>a </a:t>
            </a:r>
            <a:r>
              <a:rPr spc="-35" dirty="0"/>
              <a:t>los </a:t>
            </a:r>
            <a:r>
              <a:rPr spc="-30" dirty="0"/>
              <a:t> </a:t>
            </a:r>
            <a:r>
              <a:rPr spc="-50" dirty="0"/>
              <a:t>puertos</a:t>
            </a:r>
            <a:r>
              <a:rPr spc="-170" dirty="0"/>
              <a:t> </a:t>
            </a:r>
            <a:r>
              <a:rPr spc="-20" dirty="0"/>
              <a:t>en</a:t>
            </a:r>
            <a:r>
              <a:rPr spc="-135" dirty="0"/>
              <a:t> </a:t>
            </a:r>
            <a:r>
              <a:rPr spc="-85" dirty="0"/>
              <a:t>Docker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33442"/>
            <a:ext cx="449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626F52"/>
                </a:solidFill>
                <a:latin typeface="Calibri Light"/>
                <a:cs typeface="Calibri Light"/>
              </a:rPr>
              <a:t>APRENDE</a:t>
            </a:r>
            <a:r>
              <a:rPr sz="2400" spc="35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65" dirty="0">
                <a:solidFill>
                  <a:srgbClr val="626F52"/>
                </a:solidFill>
                <a:latin typeface="Calibri Light"/>
                <a:cs typeface="Calibri Light"/>
              </a:rPr>
              <a:t>DOCKER</a:t>
            </a:r>
            <a:r>
              <a:rPr sz="2400" spc="36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55" dirty="0">
                <a:solidFill>
                  <a:srgbClr val="626F52"/>
                </a:solidFill>
                <a:latin typeface="Calibri Light"/>
                <a:cs typeface="Calibri Light"/>
              </a:rPr>
              <a:t>DESDE</a:t>
            </a:r>
            <a:r>
              <a:rPr sz="2400" spc="36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40" dirty="0">
                <a:solidFill>
                  <a:srgbClr val="626F52"/>
                </a:solidFill>
                <a:latin typeface="Calibri Light"/>
                <a:cs typeface="Calibri Light"/>
              </a:rPr>
              <a:t>CERO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807C494-220B-F0A5-3994-E81C777EF9DC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59994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11052"/>
            <a:ext cx="9928860" cy="23279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Breve</a:t>
            </a:r>
            <a:r>
              <a:rPr sz="28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explicación</a:t>
            </a:r>
            <a:r>
              <a:rPr sz="28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puertos</a:t>
            </a:r>
            <a:r>
              <a:rPr sz="28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8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Calibri"/>
                <a:cs typeface="Calibri"/>
              </a:rPr>
              <a:t>Dockers</a:t>
            </a:r>
            <a:endParaRPr sz="2800">
              <a:latin typeface="Calibri"/>
              <a:cs typeface="Calibri"/>
            </a:endParaRPr>
          </a:p>
          <a:p>
            <a:pPr marL="396875" marR="5080" lvl="1" indent="-182880">
              <a:lnSpc>
                <a:spcPts val="2590"/>
              </a:lnSpc>
              <a:spcBef>
                <a:spcPts val="47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486409" algn="l"/>
                <a:tab pos="9772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contenedor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puede tener aplicaciones que necesiten ser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accedidas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desde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fuera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del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contenedor,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ejemplo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Apache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Tomcat</a:t>
            </a:r>
            <a:endParaRPr sz="2400">
              <a:latin typeface="Calibri"/>
              <a:cs typeface="Calibri"/>
            </a:endParaRPr>
          </a:p>
          <a:p>
            <a:pPr marL="396875" marR="614680" lvl="1" indent="-182880">
              <a:lnSpc>
                <a:spcPts val="2590"/>
              </a:lnSpc>
              <a:spcBef>
                <a:spcPts val="60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486409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defecto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puertos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 un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contenedor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son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privados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pueden ser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accedidos</a:t>
            </a:r>
            <a:endParaRPr sz="2400">
              <a:latin typeface="Calibri"/>
              <a:cs typeface="Calibri"/>
            </a:endParaRPr>
          </a:p>
          <a:p>
            <a:pPr marL="485775" lvl="1" indent="-272415">
              <a:lnSpc>
                <a:spcPct val="100000"/>
              </a:lnSpc>
              <a:spcBef>
                <a:spcPts val="27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486409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Debemos hacerlos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públicos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mapearlos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un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puerto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del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108" y="3714105"/>
            <a:ext cx="9015153" cy="230302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68AEC781-0E08-9555-CB8B-04B30D740331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Office Theme</vt:lpstr>
      <vt:lpstr>Introducción a los  puertos en Docker</vt:lpstr>
      <vt:lpstr>Aprende Docker desde Cero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Procedimientos</dc:title>
  <dc:creator>alberto puche</dc:creator>
  <cp:lastModifiedBy>Danisoft sas</cp:lastModifiedBy>
  <cp:revision>2</cp:revision>
  <dcterms:created xsi:type="dcterms:W3CDTF">2022-07-21T19:21:47Z</dcterms:created>
  <dcterms:modified xsi:type="dcterms:W3CDTF">2022-07-21T19:51:24Z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2022-04-05T00:00:00Z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2022-07-21T00:00:00Z</vt:filetime>
  </property>
</Properties>
</file>