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09269"/>
            <a:ext cx="983935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306E03-C1B6-7FCD-5F5E-A41723E27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70054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8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13DB748-B597-52C9-A173-5D084EC8D89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283564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65" dirty="0"/>
              <a:t>Introducción </a:t>
            </a:r>
            <a:r>
              <a:rPr spc="-25" dirty="0"/>
              <a:t>al </a:t>
            </a:r>
            <a:r>
              <a:rPr spc="-20" dirty="0"/>
              <a:t> </a:t>
            </a:r>
            <a:r>
              <a:rPr spc="-60" dirty="0"/>
              <a:t>almacenamiento</a:t>
            </a:r>
            <a:r>
              <a:rPr spc="-215" dirty="0"/>
              <a:t> </a:t>
            </a:r>
            <a:r>
              <a:rPr spc="-20" dirty="0"/>
              <a:t>en </a:t>
            </a:r>
            <a:r>
              <a:rPr spc="-1795" dirty="0"/>
              <a:t> </a:t>
            </a:r>
            <a:r>
              <a:rPr spc="-85" dirty="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APRENDE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DOCKER</a:t>
            </a:r>
            <a:r>
              <a:rPr sz="2400" spc="36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DESDE</a:t>
            </a:r>
            <a:r>
              <a:rPr sz="2400" spc="36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40" dirty="0">
                <a:solidFill>
                  <a:srgbClr val="626F52"/>
                </a:solidFill>
                <a:latin typeface="Calibri Light"/>
                <a:cs typeface="Calibri Light"/>
              </a:rPr>
              <a:t>CERO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E34411-38EC-BD20-88AD-6B738F4E8B8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8705215" cy="1872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  <a:tab pos="7107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Almacenamiento. 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Hay</a:t>
            </a:r>
            <a:r>
              <a:rPr sz="3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3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3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Calibri"/>
                <a:cs typeface="Calibri"/>
              </a:rPr>
              <a:t>storage	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endParaRPr sz="3000">
              <a:latin typeface="Calibri"/>
              <a:cs typeface="Calibri"/>
            </a:endParaRPr>
          </a:p>
          <a:p>
            <a:pPr marL="530860" lvl="1" indent="-317500">
              <a:lnSpc>
                <a:spcPct val="100000"/>
              </a:lnSpc>
              <a:spcBef>
                <a:spcPts val="8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531495" algn="l"/>
              </a:tabLst>
            </a:pP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Volumes</a:t>
            </a:r>
            <a:endParaRPr sz="2800">
              <a:latin typeface="Calibri"/>
              <a:cs typeface="Calibri"/>
            </a:endParaRPr>
          </a:p>
          <a:p>
            <a:pPr marL="530860" lvl="1" indent="-31750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531495" algn="l"/>
              </a:tabLst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Bind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mounts</a:t>
            </a:r>
            <a:endParaRPr sz="2800">
              <a:latin typeface="Calibri"/>
              <a:cs typeface="Calibri"/>
            </a:endParaRPr>
          </a:p>
          <a:p>
            <a:pPr marL="530860" lvl="1" indent="-31750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531495" algn="l"/>
              </a:tabLst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tmpfs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mounts/named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Pipes.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8532" y="2849503"/>
            <a:ext cx="4733547" cy="2391150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8DA47197-12A1-342B-832A-A1C92B63197E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59994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Aprende</a:t>
            </a:r>
            <a:r>
              <a:rPr spc="-105" dirty="0"/>
              <a:t> </a:t>
            </a:r>
            <a:r>
              <a:rPr spc="-70" dirty="0"/>
              <a:t>Docker</a:t>
            </a:r>
            <a:r>
              <a:rPr spc="-105" dirty="0"/>
              <a:t> </a:t>
            </a:r>
            <a:r>
              <a:rPr spc="-45" dirty="0"/>
              <a:t>desde</a:t>
            </a:r>
            <a:r>
              <a:rPr spc="-100" dirty="0"/>
              <a:t> </a:t>
            </a:r>
            <a:r>
              <a:rPr spc="-60" dirty="0"/>
              <a:t>Cero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10255885" cy="456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Almacenamiento.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Hay</a:t>
            </a:r>
            <a:r>
              <a:rPr sz="3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3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3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 storagen </a:t>
            </a:r>
            <a:r>
              <a:rPr sz="3000" b="1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endParaRPr sz="3000" dirty="0">
              <a:latin typeface="Calibri"/>
              <a:cs typeface="Calibri"/>
            </a:endParaRPr>
          </a:p>
          <a:p>
            <a:pPr marL="396875" marR="249554" lvl="1" indent="-182880">
              <a:lnSpc>
                <a:spcPct val="90000"/>
              </a:lnSpc>
              <a:spcBef>
                <a:spcPts val="42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531495" algn="l"/>
                <a:tab pos="2059305" algn="l"/>
              </a:tabLst>
            </a:pP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Volumes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: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 almacenan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determinado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directorio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administrado</a:t>
            </a:r>
            <a:r>
              <a:rPr sz="2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(/var/lib/docker/volumes/</a:t>
            </a:r>
            <a:r>
              <a:rPr sz="28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Linux).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procesos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deben</a:t>
            </a:r>
            <a:r>
              <a:rPr sz="28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tocar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este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directorio.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volúmenes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mejor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manera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persistir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datos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Docker.</a:t>
            </a:r>
            <a:endParaRPr sz="2800" dirty="0">
              <a:latin typeface="Calibri"/>
              <a:cs typeface="Calibri"/>
            </a:endParaRPr>
          </a:p>
          <a:p>
            <a:pPr marL="396875" marR="5080" lvl="1" indent="-182880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531495" algn="l"/>
              </a:tabLst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Bind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mounts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puede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asociarse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cualquier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directorio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dentro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servidor.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procesos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Docker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pueden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modificar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estos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ficheros.</a:t>
            </a:r>
            <a:endParaRPr sz="2800" dirty="0">
              <a:latin typeface="Calibri"/>
              <a:cs typeface="Calibri"/>
            </a:endParaRPr>
          </a:p>
          <a:p>
            <a:pPr marL="396875" marR="815975" lvl="1" indent="-182880" algn="just">
              <a:lnSpc>
                <a:spcPts val="3030"/>
              </a:lnSpc>
              <a:spcBef>
                <a:spcPts val="640"/>
              </a:spcBef>
              <a:buClr>
                <a:srgbClr val="E38312"/>
              </a:buClr>
              <a:buSzPct val="96428"/>
              <a:buFont typeface="Wingdings"/>
              <a:buChar char=""/>
              <a:tabLst>
                <a:tab pos="531495" algn="l"/>
              </a:tabLst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tmpfs mounts/Named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Pipes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: se almacenan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únicamente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memoria del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sistema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host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nunca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 escriben en el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sistema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archivos.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1FC068-0B2D-D71C-012E-9C0204995F45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Office Theme</vt:lpstr>
      <vt:lpstr>Introducción al  almacenamiento en  Docker</vt:lpstr>
      <vt:lpstr>Aprende Docker desde Cero</vt:lpstr>
      <vt:lpstr>Aprende Docker desde Cero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2022-07-21T19:22:07Z</dcterms:created>
  <dcterms:modified xsi:type="dcterms:W3CDTF">2022-07-21T19:50:49Z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