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12192000" cy="6858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6324" y="1945970"/>
            <a:ext cx="9839350" cy="2282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5A58367-CAB6-BC94-58C0-322593FC2F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338" y="5698438"/>
            <a:ext cx="1770380" cy="520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97280" y="947928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405CCCA-FCAF-0091-049F-A9270DBEF6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620" y="455956"/>
            <a:ext cx="1770380" cy="520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182321"/>
            <a:ext cx="9839350" cy="680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 marR="5080">
              <a:lnSpc>
                <a:spcPts val="8159"/>
              </a:lnSpc>
              <a:spcBef>
                <a:spcPts val="1575"/>
              </a:spcBef>
            </a:pPr>
            <a:r>
              <a:rPr spc="-65" dirty="0"/>
              <a:t>Introducción</a:t>
            </a:r>
            <a:r>
              <a:rPr spc="-160" dirty="0"/>
              <a:t> </a:t>
            </a:r>
            <a:r>
              <a:rPr dirty="0"/>
              <a:t>a</a:t>
            </a:r>
            <a:r>
              <a:rPr spc="-135" dirty="0"/>
              <a:t> </a:t>
            </a:r>
            <a:r>
              <a:rPr spc="-35" dirty="0"/>
              <a:t>las </a:t>
            </a:r>
            <a:r>
              <a:rPr spc="-1795" dirty="0"/>
              <a:t> </a:t>
            </a:r>
            <a:r>
              <a:rPr spc="-50" dirty="0"/>
              <a:t>imágenes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9067" y="4433442"/>
            <a:ext cx="4495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0" dirty="0">
                <a:solidFill>
                  <a:srgbClr val="626F52"/>
                </a:solidFill>
                <a:latin typeface="Calibri Light"/>
                <a:cs typeface="Calibri Light"/>
              </a:rPr>
              <a:t>APRNEDE</a:t>
            </a:r>
            <a:r>
              <a:rPr sz="2400" spc="37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2400" spc="165" dirty="0">
                <a:solidFill>
                  <a:srgbClr val="626F52"/>
                </a:solidFill>
                <a:latin typeface="Calibri Light"/>
                <a:cs typeface="Calibri Light"/>
              </a:rPr>
              <a:t>DOCKER</a:t>
            </a:r>
            <a:r>
              <a:rPr sz="2400" spc="36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2400" spc="155" dirty="0">
                <a:solidFill>
                  <a:srgbClr val="626F52"/>
                </a:solidFill>
                <a:latin typeface="Calibri Light"/>
                <a:cs typeface="Calibri Light"/>
              </a:rPr>
              <a:t>DESDE</a:t>
            </a:r>
            <a:r>
              <a:rPr sz="2400" spc="36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2400" spc="140" dirty="0">
                <a:solidFill>
                  <a:srgbClr val="626F52"/>
                </a:solidFill>
                <a:latin typeface="Calibri Light"/>
                <a:cs typeface="Calibri Light"/>
              </a:rPr>
              <a:t>CERO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31B3969-48C7-3CFB-F8BC-F3AF36F732D6}"/>
              </a:ext>
            </a:extLst>
          </p:cNvPr>
          <p:cNvSpPr txBox="1"/>
          <p:nvPr/>
        </p:nvSpPr>
        <p:spPr>
          <a:xfrm>
            <a:off x="4724400" y="6387871"/>
            <a:ext cx="2750946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1614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www.danisoft.com.coo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@</a:t>
            </a: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danisoft.com.co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182321"/>
            <a:ext cx="599948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Aprende</a:t>
            </a:r>
            <a:r>
              <a:rPr spc="-105" dirty="0"/>
              <a:t> </a:t>
            </a:r>
            <a:r>
              <a:rPr spc="-70" dirty="0"/>
              <a:t>Docker</a:t>
            </a:r>
            <a:r>
              <a:rPr spc="-105" dirty="0"/>
              <a:t> </a:t>
            </a:r>
            <a:r>
              <a:rPr spc="-45" dirty="0"/>
              <a:t>desde</a:t>
            </a:r>
            <a:r>
              <a:rPr spc="-100" dirty="0"/>
              <a:t> </a:t>
            </a:r>
            <a:r>
              <a:rPr spc="-60" dirty="0"/>
              <a:t>Cero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653466" y="2659062"/>
            <a:ext cx="5246370" cy="3428365"/>
            <a:chOff x="6653466" y="2659062"/>
            <a:chExt cx="5246370" cy="34283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6636" y="3182112"/>
              <a:ext cx="3762755" cy="29047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104888" y="4940807"/>
              <a:ext cx="1569720" cy="365760"/>
            </a:xfrm>
            <a:custGeom>
              <a:avLst/>
              <a:gdLst/>
              <a:ahLst/>
              <a:cxnLst/>
              <a:rect l="l" t="t" r="r" b="b"/>
              <a:pathLst>
                <a:path w="1569720" h="365760">
                  <a:moveTo>
                    <a:pt x="1386839" y="0"/>
                  </a:moveTo>
                  <a:lnTo>
                    <a:pt x="1386839" y="91440"/>
                  </a:lnTo>
                  <a:lnTo>
                    <a:pt x="0" y="91440"/>
                  </a:lnTo>
                  <a:lnTo>
                    <a:pt x="0" y="274320"/>
                  </a:lnTo>
                  <a:lnTo>
                    <a:pt x="1386839" y="274320"/>
                  </a:lnTo>
                  <a:lnTo>
                    <a:pt x="1386839" y="365760"/>
                  </a:lnTo>
                  <a:lnTo>
                    <a:pt x="1569719" y="182880"/>
                  </a:lnTo>
                  <a:lnTo>
                    <a:pt x="138683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04888" y="4940807"/>
              <a:ext cx="1569720" cy="365760"/>
            </a:xfrm>
            <a:custGeom>
              <a:avLst/>
              <a:gdLst/>
              <a:ahLst/>
              <a:cxnLst/>
              <a:rect l="l" t="t" r="r" b="b"/>
              <a:pathLst>
                <a:path w="1569720" h="365760">
                  <a:moveTo>
                    <a:pt x="0" y="91440"/>
                  </a:moveTo>
                  <a:lnTo>
                    <a:pt x="1386839" y="91440"/>
                  </a:lnTo>
                  <a:lnTo>
                    <a:pt x="1386839" y="0"/>
                  </a:lnTo>
                  <a:lnTo>
                    <a:pt x="1569719" y="182880"/>
                  </a:lnTo>
                  <a:lnTo>
                    <a:pt x="1386839" y="365760"/>
                  </a:lnTo>
                  <a:lnTo>
                    <a:pt x="1386839" y="274320"/>
                  </a:lnTo>
                  <a:lnTo>
                    <a:pt x="0" y="274320"/>
                  </a:lnTo>
                  <a:lnTo>
                    <a:pt x="0" y="91440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13220" y="4413504"/>
              <a:ext cx="1568450" cy="364490"/>
            </a:xfrm>
            <a:custGeom>
              <a:avLst/>
              <a:gdLst/>
              <a:ahLst/>
              <a:cxnLst/>
              <a:rect l="l" t="t" r="r" b="b"/>
              <a:pathLst>
                <a:path w="1568450" h="364489">
                  <a:moveTo>
                    <a:pt x="1386077" y="0"/>
                  </a:moveTo>
                  <a:lnTo>
                    <a:pt x="1386077" y="91059"/>
                  </a:lnTo>
                  <a:lnTo>
                    <a:pt x="0" y="91059"/>
                  </a:lnTo>
                  <a:lnTo>
                    <a:pt x="0" y="273177"/>
                  </a:lnTo>
                  <a:lnTo>
                    <a:pt x="1386077" y="273177"/>
                  </a:lnTo>
                  <a:lnTo>
                    <a:pt x="1386077" y="364236"/>
                  </a:lnTo>
                  <a:lnTo>
                    <a:pt x="1568196" y="182118"/>
                  </a:lnTo>
                  <a:lnTo>
                    <a:pt x="138607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13220" y="4413504"/>
              <a:ext cx="1568450" cy="364490"/>
            </a:xfrm>
            <a:custGeom>
              <a:avLst/>
              <a:gdLst/>
              <a:ahLst/>
              <a:cxnLst/>
              <a:rect l="l" t="t" r="r" b="b"/>
              <a:pathLst>
                <a:path w="1568450" h="364489">
                  <a:moveTo>
                    <a:pt x="0" y="91059"/>
                  </a:moveTo>
                  <a:lnTo>
                    <a:pt x="1386077" y="91059"/>
                  </a:lnTo>
                  <a:lnTo>
                    <a:pt x="1386077" y="0"/>
                  </a:lnTo>
                  <a:lnTo>
                    <a:pt x="1568196" y="182118"/>
                  </a:lnTo>
                  <a:lnTo>
                    <a:pt x="1386077" y="364236"/>
                  </a:lnTo>
                  <a:lnTo>
                    <a:pt x="1386077" y="273177"/>
                  </a:lnTo>
                  <a:lnTo>
                    <a:pt x="0" y="273177"/>
                  </a:lnTo>
                  <a:lnTo>
                    <a:pt x="0" y="91059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61404" y="3822191"/>
              <a:ext cx="1568450" cy="365760"/>
            </a:xfrm>
            <a:custGeom>
              <a:avLst/>
              <a:gdLst/>
              <a:ahLst/>
              <a:cxnLst/>
              <a:rect l="l" t="t" r="r" b="b"/>
              <a:pathLst>
                <a:path w="1568450" h="365760">
                  <a:moveTo>
                    <a:pt x="1385316" y="0"/>
                  </a:moveTo>
                  <a:lnTo>
                    <a:pt x="1385316" y="91439"/>
                  </a:lnTo>
                  <a:lnTo>
                    <a:pt x="0" y="91439"/>
                  </a:lnTo>
                  <a:lnTo>
                    <a:pt x="0" y="274319"/>
                  </a:lnTo>
                  <a:lnTo>
                    <a:pt x="1385316" y="274319"/>
                  </a:lnTo>
                  <a:lnTo>
                    <a:pt x="1385316" y="365759"/>
                  </a:lnTo>
                  <a:lnTo>
                    <a:pt x="1568196" y="182879"/>
                  </a:lnTo>
                  <a:lnTo>
                    <a:pt x="138531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61404" y="3822191"/>
              <a:ext cx="1568450" cy="365760"/>
            </a:xfrm>
            <a:custGeom>
              <a:avLst/>
              <a:gdLst/>
              <a:ahLst/>
              <a:cxnLst/>
              <a:rect l="l" t="t" r="r" b="b"/>
              <a:pathLst>
                <a:path w="1568450" h="365760">
                  <a:moveTo>
                    <a:pt x="0" y="91439"/>
                  </a:moveTo>
                  <a:lnTo>
                    <a:pt x="1385316" y="91439"/>
                  </a:lnTo>
                  <a:lnTo>
                    <a:pt x="1385316" y="0"/>
                  </a:lnTo>
                  <a:lnTo>
                    <a:pt x="1568196" y="182879"/>
                  </a:lnTo>
                  <a:lnTo>
                    <a:pt x="1385316" y="365759"/>
                  </a:lnTo>
                  <a:lnTo>
                    <a:pt x="1385316" y="274319"/>
                  </a:lnTo>
                  <a:lnTo>
                    <a:pt x="0" y="274319"/>
                  </a:lnTo>
                  <a:lnTo>
                    <a:pt x="0" y="91439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39428" y="2667000"/>
              <a:ext cx="364490" cy="757555"/>
            </a:xfrm>
            <a:custGeom>
              <a:avLst/>
              <a:gdLst/>
              <a:ahLst/>
              <a:cxnLst/>
              <a:rect l="l" t="t" r="r" b="b"/>
              <a:pathLst>
                <a:path w="364490" h="757554">
                  <a:moveTo>
                    <a:pt x="273176" y="0"/>
                  </a:moveTo>
                  <a:lnTo>
                    <a:pt x="91058" y="0"/>
                  </a:lnTo>
                  <a:lnTo>
                    <a:pt x="91058" y="575310"/>
                  </a:lnTo>
                  <a:lnTo>
                    <a:pt x="0" y="575310"/>
                  </a:lnTo>
                  <a:lnTo>
                    <a:pt x="182118" y="757427"/>
                  </a:lnTo>
                  <a:lnTo>
                    <a:pt x="364236" y="575310"/>
                  </a:lnTo>
                  <a:lnTo>
                    <a:pt x="273176" y="575310"/>
                  </a:lnTo>
                  <a:lnTo>
                    <a:pt x="27317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39428" y="2667000"/>
              <a:ext cx="364490" cy="757555"/>
            </a:xfrm>
            <a:custGeom>
              <a:avLst/>
              <a:gdLst/>
              <a:ahLst/>
              <a:cxnLst/>
              <a:rect l="l" t="t" r="r" b="b"/>
              <a:pathLst>
                <a:path w="364490" h="757554">
                  <a:moveTo>
                    <a:pt x="273176" y="0"/>
                  </a:moveTo>
                  <a:lnTo>
                    <a:pt x="273176" y="575310"/>
                  </a:lnTo>
                  <a:lnTo>
                    <a:pt x="364236" y="575310"/>
                  </a:lnTo>
                  <a:lnTo>
                    <a:pt x="182118" y="757427"/>
                  </a:lnTo>
                  <a:lnTo>
                    <a:pt x="0" y="575310"/>
                  </a:lnTo>
                  <a:lnTo>
                    <a:pt x="91058" y="575310"/>
                  </a:lnTo>
                  <a:lnTo>
                    <a:pt x="91058" y="0"/>
                  </a:lnTo>
                  <a:lnTo>
                    <a:pt x="273176" y="0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84580" y="880611"/>
            <a:ext cx="9675495" cy="2002789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475"/>
              </a:spcBef>
              <a:buClr>
                <a:srgbClr val="E38312"/>
              </a:buClr>
              <a:buSzPct val="96666"/>
              <a:buFont typeface="Wingdings"/>
              <a:buChar char=""/>
              <a:tabLst>
                <a:tab pos="353060" algn="l"/>
              </a:tabLst>
            </a:pPr>
            <a:r>
              <a:rPr sz="3000" b="1" spc="-10" dirty="0">
                <a:solidFill>
                  <a:srgbClr val="404040"/>
                </a:solidFill>
                <a:latin typeface="Calibri"/>
                <a:cs typeface="Calibri"/>
              </a:rPr>
              <a:t>Imágenes</a:t>
            </a:r>
            <a:r>
              <a:rPr sz="30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3000" b="1" spc="-20" dirty="0">
                <a:solidFill>
                  <a:srgbClr val="404040"/>
                </a:solidFill>
                <a:latin typeface="Calibri"/>
                <a:cs typeface="Calibri"/>
              </a:rPr>
              <a:t> Docker</a:t>
            </a:r>
            <a:endParaRPr sz="3000">
              <a:latin typeface="Calibri"/>
              <a:cs typeface="Calibri"/>
            </a:endParaRPr>
          </a:p>
          <a:p>
            <a:pPr marL="463550" lvl="1" indent="-250190">
              <a:lnSpc>
                <a:spcPct val="100000"/>
              </a:lnSpc>
              <a:spcBef>
                <a:spcPts val="275"/>
              </a:spcBef>
              <a:buClr>
                <a:srgbClr val="E38312"/>
              </a:buClr>
              <a:buSzPct val="95454"/>
              <a:buFont typeface="Wingdings"/>
              <a:buChar char=""/>
              <a:tabLst>
                <a:tab pos="464184" algn="l"/>
              </a:tabLst>
            </a:pP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Las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imágenes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en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Docker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están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formadas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por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varias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capas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solo de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lectura.</a:t>
            </a:r>
            <a:endParaRPr sz="2200">
              <a:latin typeface="Arial MT"/>
              <a:cs typeface="Arial MT"/>
            </a:endParaRPr>
          </a:p>
          <a:p>
            <a:pPr marL="463550" lvl="1" indent="-250190">
              <a:lnSpc>
                <a:spcPct val="100000"/>
              </a:lnSpc>
              <a:spcBef>
                <a:spcPts val="335"/>
              </a:spcBef>
              <a:buClr>
                <a:srgbClr val="E38312"/>
              </a:buClr>
              <a:buSzPct val="95454"/>
              <a:buFont typeface="Wingdings"/>
              <a:buChar char=""/>
              <a:tabLst>
                <a:tab pos="464184" algn="l"/>
              </a:tabLst>
            </a:pP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Por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ejemplo:</a:t>
            </a: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E38312"/>
              </a:buClr>
              <a:buFont typeface="Wingdings"/>
              <a:buChar char=""/>
            </a:pPr>
            <a:endParaRPr sz="3050">
              <a:latin typeface="Arial MT"/>
              <a:cs typeface="Arial MT"/>
            </a:endParaRPr>
          </a:p>
          <a:p>
            <a:pPr marL="1442720" lvl="2" indent="-205104">
              <a:lnSpc>
                <a:spcPct val="100000"/>
              </a:lnSpc>
              <a:spcBef>
                <a:spcPts val="5"/>
              </a:spcBef>
              <a:buClr>
                <a:srgbClr val="E38312"/>
              </a:buClr>
              <a:buSzPct val="94444"/>
              <a:buFont typeface="Wingdings"/>
              <a:buChar char=""/>
              <a:tabLst>
                <a:tab pos="1443355" algn="l"/>
              </a:tabLst>
            </a:pP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Monta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una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capa</a:t>
            </a:r>
            <a:r>
              <a:rPr sz="18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por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encima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(lectura/escritura)</a:t>
            </a:r>
            <a:r>
              <a:rPr sz="18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→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el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contenedor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9190" y="3830828"/>
            <a:ext cx="6082665" cy="1380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535" indent="-204470">
              <a:lnSpc>
                <a:spcPct val="100000"/>
              </a:lnSpc>
              <a:spcBef>
                <a:spcPts val="100"/>
              </a:spcBef>
              <a:buClr>
                <a:srgbClr val="E38312"/>
              </a:buClr>
              <a:buSzPct val="94444"/>
              <a:buFont typeface="Wingdings"/>
              <a:buChar char=""/>
              <a:tabLst>
                <a:tab pos="217170" algn="l"/>
              </a:tabLst>
            </a:pP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Monta las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n capas de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imagen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(lectura)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E38312"/>
              </a:buClr>
              <a:buFont typeface="Wingdings"/>
              <a:buChar char=""/>
            </a:pPr>
            <a:endParaRPr sz="2150">
              <a:latin typeface="Arial MT"/>
              <a:cs typeface="Arial MT"/>
            </a:endParaRPr>
          </a:p>
          <a:p>
            <a:pPr marL="217170" indent="-205104">
              <a:lnSpc>
                <a:spcPct val="100000"/>
              </a:lnSpc>
              <a:buClr>
                <a:srgbClr val="E38312"/>
              </a:buClr>
              <a:buSzPct val="94444"/>
              <a:buFont typeface="Wingdings"/>
              <a:buChar char=""/>
              <a:tabLst>
                <a:tab pos="217804" algn="l"/>
              </a:tabLst>
            </a:pP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Monta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el</a:t>
            </a:r>
            <a:r>
              <a:rPr sz="18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sistema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de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ficheros</a:t>
            </a:r>
            <a:r>
              <a:rPr sz="18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de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root: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rootfs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(lectura)</a:t>
            </a:r>
            <a:endParaRPr sz="1800">
              <a:latin typeface="Arial MT"/>
              <a:cs typeface="Arial MT"/>
            </a:endParaRPr>
          </a:p>
          <a:p>
            <a:pPr marL="217170" indent="-205104">
              <a:lnSpc>
                <a:spcPct val="100000"/>
              </a:lnSpc>
              <a:spcBef>
                <a:spcPts val="1670"/>
              </a:spcBef>
              <a:buClr>
                <a:srgbClr val="E38312"/>
              </a:buClr>
              <a:buSzPct val="94444"/>
              <a:buFont typeface="Wingdings"/>
              <a:buChar char=""/>
              <a:tabLst>
                <a:tab pos="217804" algn="l"/>
              </a:tabLst>
            </a:pP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Monta el</a:t>
            </a:r>
            <a:r>
              <a:rPr sz="18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sistema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de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ficheros</a:t>
            </a:r>
            <a:r>
              <a:rPr sz="18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de arranque:</a:t>
            </a:r>
            <a:r>
              <a:rPr sz="18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bootfs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(lectura)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0C2379CB-C615-2756-ED05-51FC9D2B5723}"/>
              </a:ext>
            </a:extLst>
          </p:cNvPr>
          <p:cNvSpPr txBox="1"/>
          <p:nvPr/>
        </p:nvSpPr>
        <p:spPr>
          <a:xfrm>
            <a:off x="4724400" y="6387871"/>
            <a:ext cx="2750946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1614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www.danisoft.com.coo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@</a:t>
            </a: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danisoft.com.co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105</Words>
  <Application>Microsoft Office PowerPoint</Application>
  <PresentationFormat>Panorámica</PresentationFormat>
  <Paragraphs>16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 MT</vt:lpstr>
      <vt:lpstr>Calibri</vt:lpstr>
      <vt:lpstr>Calibri Light</vt:lpstr>
      <vt:lpstr>Wingdings</vt:lpstr>
      <vt:lpstr>Office Theme</vt:lpstr>
      <vt:lpstr>Introducción a las  imágenes</vt:lpstr>
      <vt:lpstr>Aprende Docker desde Cero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Procedimientos</dc:title>
  <dc:creator>alberto puche</dc:creator>
  <cp:lastModifiedBy>Danisoft sas</cp:lastModifiedBy>
  <cp:revision>2</cp:revision>
  <dcterms:created xsi:type="dcterms:W3CDTF">2022-07-21T19:22:49Z</dcterms:created>
  <dcterms:modified xsi:type="dcterms:W3CDTF">2022-07-21T19:49:33Z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2022-04-13T00:00:00Z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2022-07-21T00:00:00Z</vt:filetime>
  </property>
</Properties>
</file>