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45970"/>
            <a:ext cx="983935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8733D8-2609-77B1-6C40-DE77687F0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38" y="5664768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983935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A83991-CC9D-F19D-D3E9-D453D0B2CC8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494" y="318515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1945970"/>
            <a:ext cx="853694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880"/>
              </a:lnSpc>
              <a:spcBef>
                <a:spcPts val="105"/>
              </a:spcBef>
            </a:pPr>
            <a:r>
              <a:rPr sz="8000" spc="-55" dirty="0">
                <a:solidFill>
                  <a:srgbClr val="252525"/>
                </a:solidFill>
                <a:latin typeface="Calibri Light"/>
                <a:cs typeface="Calibri Light"/>
              </a:rPr>
              <a:t>INTRODUCCIÓN</a:t>
            </a:r>
            <a:endParaRPr sz="8000">
              <a:latin typeface="Calibri Light"/>
              <a:cs typeface="Calibri Light"/>
            </a:endParaRPr>
          </a:p>
          <a:p>
            <a:pPr marL="12700">
              <a:lnSpc>
                <a:spcPts val="8880"/>
              </a:lnSpc>
            </a:pPr>
            <a:r>
              <a:rPr sz="800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8000" spc="-12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45" dirty="0">
                <a:solidFill>
                  <a:srgbClr val="252525"/>
                </a:solidFill>
                <a:latin typeface="Calibri Light"/>
                <a:cs typeface="Calibri Light"/>
              </a:rPr>
              <a:t>DOCKER</a:t>
            </a:r>
            <a:r>
              <a:rPr sz="8000" spc="-13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55" dirty="0">
                <a:solidFill>
                  <a:srgbClr val="252525"/>
                </a:solidFill>
                <a:latin typeface="Calibri Light"/>
                <a:cs typeface="Calibri Light"/>
              </a:rPr>
              <a:t>COMPOSE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626F52"/>
                </a:solidFill>
                <a:latin typeface="Calibri Light"/>
                <a:cs typeface="Calibri Light"/>
              </a:rPr>
              <a:t>APRENDE</a:t>
            </a:r>
            <a:r>
              <a:rPr sz="2400" spc="35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DOCKER</a:t>
            </a:r>
            <a:r>
              <a:rPr sz="2400" spc="3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55" dirty="0">
                <a:solidFill>
                  <a:srgbClr val="626F52"/>
                </a:solidFill>
                <a:latin typeface="Calibri Light"/>
                <a:cs typeface="Calibri Light"/>
              </a:rPr>
              <a:t>DESDE</a:t>
            </a:r>
            <a:r>
              <a:rPr sz="2400" spc="36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40" dirty="0">
                <a:solidFill>
                  <a:srgbClr val="626F52"/>
                </a:solidFill>
                <a:latin typeface="Calibri Light"/>
                <a:cs typeface="Calibri Light"/>
              </a:rPr>
              <a:t>CERO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BC14E1C-199B-46EE-6027-33E91B74C545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67925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APRENDE</a:t>
            </a:r>
            <a:r>
              <a:rPr spc="-105" dirty="0"/>
              <a:t> </a:t>
            </a:r>
            <a:r>
              <a:rPr spc="-45" dirty="0"/>
              <a:t>DOCKER</a:t>
            </a:r>
            <a:r>
              <a:rPr spc="-105" dirty="0"/>
              <a:t> </a:t>
            </a:r>
            <a:r>
              <a:rPr spc="-50" dirty="0"/>
              <a:t>DESDE</a:t>
            </a:r>
            <a:r>
              <a:rPr spc="-114" dirty="0"/>
              <a:t> </a:t>
            </a:r>
            <a:r>
              <a:rPr spc="-50" dirty="0"/>
              <a:t>CERO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59634" y="1886394"/>
            <a:ext cx="2634615" cy="617855"/>
            <a:chOff x="8759634" y="1886394"/>
            <a:chExt cx="2634615" cy="617855"/>
          </a:xfrm>
        </p:grpSpPr>
        <p:sp>
          <p:nvSpPr>
            <p:cNvPr id="4" name="object 4"/>
            <p:cNvSpPr/>
            <p:nvPr/>
          </p:nvSpPr>
          <p:spPr>
            <a:xfrm>
              <a:off x="8767571" y="1894332"/>
              <a:ext cx="2618740" cy="601980"/>
            </a:xfrm>
            <a:custGeom>
              <a:avLst/>
              <a:gdLst/>
              <a:ahLst/>
              <a:cxnLst/>
              <a:rect l="l" t="t" r="r" b="b"/>
              <a:pathLst>
                <a:path w="2618740" h="601980">
                  <a:moveTo>
                    <a:pt x="2517902" y="0"/>
                  </a:moveTo>
                  <a:lnTo>
                    <a:pt x="100329" y="0"/>
                  </a:lnTo>
                  <a:lnTo>
                    <a:pt x="61293" y="7889"/>
                  </a:lnTo>
                  <a:lnTo>
                    <a:pt x="29400" y="29400"/>
                  </a:lnTo>
                  <a:lnTo>
                    <a:pt x="7889" y="61293"/>
                  </a:lnTo>
                  <a:lnTo>
                    <a:pt x="0" y="100329"/>
                  </a:lnTo>
                  <a:lnTo>
                    <a:pt x="0" y="501650"/>
                  </a:lnTo>
                  <a:lnTo>
                    <a:pt x="7889" y="540686"/>
                  </a:lnTo>
                  <a:lnTo>
                    <a:pt x="29400" y="572579"/>
                  </a:lnTo>
                  <a:lnTo>
                    <a:pt x="61293" y="594090"/>
                  </a:lnTo>
                  <a:lnTo>
                    <a:pt x="100329" y="601979"/>
                  </a:lnTo>
                  <a:lnTo>
                    <a:pt x="2517902" y="601979"/>
                  </a:lnTo>
                  <a:lnTo>
                    <a:pt x="2556938" y="594090"/>
                  </a:lnTo>
                  <a:lnTo>
                    <a:pt x="2588831" y="572579"/>
                  </a:lnTo>
                  <a:lnTo>
                    <a:pt x="2610342" y="540686"/>
                  </a:lnTo>
                  <a:lnTo>
                    <a:pt x="2618231" y="501650"/>
                  </a:lnTo>
                  <a:lnTo>
                    <a:pt x="2618231" y="100329"/>
                  </a:lnTo>
                  <a:lnTo>
                    <a:pt x="2610342" y="61293"/>
                  </a:lnTo>
                  <a:lnTo>
                    <a:pt x="2588831" y="29400"/>
                  </a:lnTo>
                  <a:lnTo>
                    <a:pt x="2556938" y="7889"/>
                  </a:lnTo>
                  <a:lnTo>
                    <a:pt x="251790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67571" y="1894332"/>
              <a:ext cx="2618740" cy="601980"/>
            </a:xfrm>
            <a:custGeom>
              <a:avLst/>
              <a:gdLst/>
              <a:ahLst/>
              <a:cxnLst/>
              <a:rect l="l" t="t" r="r" b="b"/>
              <a:pathLst>
                <a:path w="2618740" h="601980">
                  <a:moveTo>
                    <a:pt x="0" y="100329"/>
                  </a:moveTo>
                  <a:lnTo>
                    <a:pt x="7889" y="61293"/>
                  </a:lnTo>
                  <a:lnTo>
                    <a:pt x="29400" y="29400"/>
                  </a:lnTo>
                  <a:lnTo>
                    <a:pt x="61293" y="7889"/>
                  </a:lnTo>
                  <a:lnTo>
                    <a:pt x="100329" y="0"/>
                  </a:lnTo>
                  <a:lnTo>
                    <a:pt x="2517902" y="0"/>
                  </a:lnTo>
                  <a:lnTo>
                    <a:pt x="2556938" y="7889"/>
                  </a:lnTo>
                  <a:lnTo>
                    <a:pt x="2588831" y="29400"/>
                  </a:lnTo>
                  <a:lnTo>
                    <a:pt x="2610342" y="61293"/>
                  </a:lnTo>
                  <a:lnTo>
                    <a:pt x="2618231" y="100329"/>
                  </a:lnTo>
                  <a:lnTo>
                    <a:pt x="2618231" y="501650"/>
                  </a:lnTo>
                  <a:lnTo>
                    <a:pt x="2610342" y="540686"/>
                  </a:lnTo>
                  <a:lnTo>
                    <a:pt x="2588831" y="572579"/>
                  </a:lnTo>
                  <a:lnTo>
                    <a:pt x="2556938" y="594090"/>
                  </a:lnTo>
                  <a:lnTo>
                    <a:pt x="2517902" y="601979"/>
                  </a:lnTo>
                  <a:lnTo>
                    <a:pt x="100329" y="601979"/>
                  </a:lnTo>
                  <a:lnTo>
                    <a:pt x="61293" y="594090"/>
                  </a:lnTo>
                  <a:lnTo>
                    <a:pt x="29400" y="572579"/>
                  </a:lnTo>
                  <a:lnTo>
                    <a:pt x="7889" y="540686"/>
                  </a:lnTo>
                  <a:lnTo>
                    <a:pt x="0" y="501650"/>
                  </a:lnTo>
                  <a:lnTo>
                    <a:pt x="0" y="100329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78290" y="2031238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0118" y="2352738"/>
            <a:ext cx="3611245" cy="2774315"/>
            <a:chOff x="440118" y="2352738"/>
            <a:chExt cx="3611245" cy="2774315"/>
          </a:xfrm>
        </p:grpSpPr>
        <p:sp>
          <p:nvSpPr>
            <p:cNvPr id="8" name="object 8"/>
            <p:cNvSpPr/>
            <p:nvPr/>
          </p:nvSpPr>
          <p:spPr>
            <a:xfrm>
              <a:off x="448055" y="2360676"/>
              <a:ext cx="3595370" cy="2758440"/>
            </a:xfrm>
            <a:custGeom>
              <a:avLst/>
              <a:gdLst/>
              <a:ahLst/>
              <a:cxnLst/>
              <a:rect l="l" t="t" r="r" b="b"/>
              <a:pathLst>
                <a:path w="3595370" h="2758440">
                  <a:moveTo>
                    <a:pt x="3595116" y="0"/>
                  </a:moveTo>
                  <a:lnTo>
                    <a:pt x="0" y="0"/>
                  </a:lnTo>
                  <a:lnTo>
                    <a:pt x="0" y="2758440"/>
                  </a:lnTo>
                  <a:lnTo>
                    <a:pt x="3595116" y="2758440"/>
                  </a:lnTo>
                  <a:lnTo>
                    <a:pt x="359511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055" y="2360676"/>
              <a:ext cx="3595370" cy="2758440"/>
            </a:xfrm>
            <a:custGeom>
              <a:avLst/>
              <a:gdLst/>
              <a:ahLst/>
              <a:cxnLst/>
              <a:rect l="l" t="t" r="r" b="b"/>
              <a:pathLst>
                <a:path w="3595370" h="2758440">
                  <a:moveTo>
                    <a:pt x="0" y="2758440"/>
                  </a:moveTo>
                  <a:lnTo>
                    <a:pt x="3595116" y="2758440"/>
                  </a:lnTo>
                  <a:lnTo>
                    <a:pt x="3595116" y="0"/>
                  </a:lnTo>
                  <a:lnTo>
                    <a:pt x="0" y="0"/>
                  </a:lnTo>
                  <a:lnTo>
                    <a:pt x="0" y="2758440"/>
                  </a:lnTo>
                  <a:close/>
                </a:path>
              </a:pathLst>
            </a:custGeom>
            <a:ln w="15874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3503" y="2477770"/>
            <a:ext cx="248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APLICACIÓN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TRADICIONAL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980" y="3070098"/>
            <a:ext cx="1588135" cy="856615"/>
          </a:xfrm>
          <a:prstGeom prst="rect">
            <a:avLst/>
          </a:prstGeom>
          <a:solidFill>
            <a:srgbClr val="40749B"/>
          </a:solidFill>
          <a:ln w="15875">
            <a:solidFill>
              <a:srgbClr val="A75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9988" y="3070098"/>
            <a:ext cx="1586865" cy="856615"/>
          </a:xfrm>
          <a:prstGeom prst="rect">
            <a:avLst/>
          </a:prstGeom>
          <a:solidFill>
            <a:srgbClr val="40749B"/>
          </a:solidFill>
          <a:ln w="15875">
            <a:solidFill>
              <a:srgbClr val="A75F09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441959" marR="173355" indent="-262255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LIC</a:t>
            </a: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TION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980" y="3998976"/>
            <a:ext cx="1588135" cy="856615"/>
          </a:xfrm>
          <a:prstGeom prst="rect">
            <a:avLst/>
          </a:prstGeom>
          <a:solidFill>
            <a:srgbClr val="40749B"/>
          </a:solidFill>
          <a:ln w="15875">
            <a:solidFill>
              <a:srgbClr val="A75F09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171450" marR="163830" indent="252729">
              <a:lnSpc>
                <a:spcPct val="100000"/>
              </a:lnSpc>
              <a:spcBef>
                <a:spcPts val="109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GESTOR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9988" y="3998976"/>
            <a:ext cx="1586865" cy="856615"/>
          </a:xfrm>
          <a:prstGeom prst="rect">
            <a:avLst/>
          </a:prstGeom>
          <a:solidFill>
            <a:srgbClr val="40749B"/>
          </a:solidFill>
          <a:ln w="15875">
            <a:solidFill>
              <a:srgbClr val="A75F09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441959" marR="434340" indent="130810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54396" y="2241804"/>
            <a:ext cx="1586865" cy="855344"/>
          </a:xfrm>
          <a:custGeom>
            <a:avLst/>
            <a:gdLst/>
            <a:ahLst/>
            <a:cxnLst/>
            <a:rect l="l" t="t" r="r" b="b"/>
            <a:pathLst>
              <a:path w="1586865" h="855344">
                <a:moveTo>
                  <a:pt x="1586483" y="0"/>
                </a:moveTo>
                <a:lnTo>
                  <a:pt x="0" y="0"/>
                </a:lnTo>
                <a:lnTo>
                  <a:pt x="0" y="854963"/>
                </a:lnTo>
                <a:lnTo>
                  <a:pt x="1586483" y="854963"/>
                </a:lnTo>
                <a:lnTo>
                  <a:pt x="1586483" y="0"/>
                </a:lnTo>
                <a:close/>
              </a:path>
            </a:pathLst>
          </a:custGeom>
          <a:solidFill>
            <a:srgbClr val="407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54396" y="2241804"/>
            <a:ext cx="1586865" cy="855344"/>
          </a:xfrm>
          <a:prstGeom prst="rect">
            <a:avLst/>
          </a:prstGeom>
          <a:ln w="15875">
            <a:solidFill>
              <a:srgbClr val="A75F0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BBDD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04688" y="5292852"/>
            <a:ext cx="1586865" cy="855344"/>
          </a:xfrm>
          <a:custGeom>
            <a:avLst/>
            <a:gdLst/>
            <a:ahLst/>
            <a:cxnLst/>
            <a:rect l="l" t="t" r="r" b="b"/>
            <a:pathLst>
              <a:path w="1586865" h="855345">
                <a:moveTo>
                  <a:pt x="1586484" y="0"/>
                </a:moveTo>
                <a:lnTo>
                  <a:pt x="0" y="0"/>
                </a:lnTo>
                <a:lnTo>
                  <a:pt x="0" y="854964"/>
                </a:lnTo>
                <a:lnTo>
                  <a:pt x="1586484" y="854964"/>
                </a:lnTo>
                <a:lnTo>
                  <a:pt x="1586484" y="0"/>
                </a:lnTo>
                <a:close/>
              </a:path>
            </a:pathLst>
          </a:custGeom>
          <a:solidFill>
            <a:srgbClr val="407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04688" y="5292852"/>
            <a:ext cx="1586865" cy="855344"/>
          </a:xfrm>
          <a:prstGeom prst="rect">
            <a:avLst/>
          </a:prstGeom>
          <a:ln w="15875">
            <a:solidFill>
              <a:srgbClr val="A75F09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442595" marR="173355" indent="-262255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LIC</a:t>
            </a: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TION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75414" y="3224466"/>
            <a:ext cx="1602740" cy="871219"/>
            <a:chOff x="5475414" y="3224466"/>
            <a:chExt cx="1602740" cy="871219"/>
          </a:xfrm>
        </p:grpSpPr>
        <p:sp>
          <p:nvSpPr>
            <p:cNvPr id="20" name="object 20"/>
            <p:cNvSpPr/>
            <p:nvPr/>
          </p:nvSpPr>
          <p:spPr>
            <a:xfrm>
              <a:off x="5483352" y="3232404"/>
              <a:ext cx="1586865" cy="855344"/>
            </a:xfrm>
            <a:custGeom>
              <a:avLst/>
              <a:gdLst/>
              <a:ahLst/>
              <a:cxnLst/>
              <a:rect l="l" t="t" r="r" b="b"/>
              <a:pathLst>
                <a:path w="1586865" h="855345">
                  <a:moveTo>
                    <a:pt x="1586483" y="0"/>
                  </a:moveTo>
                  <a:lnTo>
                    <a:pt x="0" y="0"/>
                  </a:lnTo>
                  <a:lnTo>
                    <a:pt x="0" y="854964"/>
                  </a:lnTo>
                  <a:lnTo>
                    <a:pt x="1586483" y="854964"/>
                  </a:lnTo>
                  <a:lnTo>
                    <a:pt x="1586483" y="0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3352" y="3232404"/>
              <a:ext cx="1586865" cy="855344"/>
            </a:xfrm>
            <a:custGeom>
              <a:avLst/>
              <a:gdLst/>
              <a:ahLst/>
              <a:cxnLst/>
              <a:rect l="l" t="t" r="r" b="b"/>
              <a:pathLst>
                <a:path w="1586865" h="855345">
                  <a:moveTo>
                    <a:pt x="0" y="854964"/>
                  </a:moveTo>
                  <a:lnTo>
                    <a:pt x="1586483" y="854964"/>
                  </a:lnTo>
                  <a:lnTo>
                    <a:pt x="1586483" y="0"/>
                  </a:lnTo>
                  <a:lnTo>
                    <a:pt x="0" y="0"/>
                  </a:lnTo>
                  <a:lnTo>
                    <a:pt x="0" y="854964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41975" y="3358641"/>
            <a:ext cx="127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2729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GESTOR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NIDOS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05894" y="4271454"/>
            <a:ext cx="1602740" cy="872490"/>
            <a:chOff x="5505894" y="4271454"/>
            <a:chExt cx="1602740" cy="872490"/>
          </a:xfrm>
        </p:grpSpPr>
        <p:sp>
          <p:nvSpPr>
            <p:cNvPr id="24" name="object 24"/>
            <p:cNvSpPr/>
            <p:nvPr/>
          </p:nvSpPr>
          <p:spPr>
            <a:xfrm>
              <a:off x="5513832" y="4279391"/>
              <a:ext cx="1586865" cy="856615"/>
            </a:xfrm>
            <a:custGeom>
              <a:avLst/>
              <a:gdLst/>
              <a:ahLst/>
              <a:cxnLst/>
              <a:rect l="l" t="t" r="r" b="b"/>
              <a:pathLst>
                <a:path w="1586865" h="856614">
                  <a:moveTo>
                    <a:pt x="1586484" y="0"/>
                  </a:moveTo>
                  <a:lnTo>
                    <a:pt x="0" y="0"/>
                  </a:lnTo>
                  <a:lnTo>
                    <a:pt x="0" y="856487"/>
                  </a:lnTo>
                  <a:lnTo>
                    <a:pt x="1586484" y="856487"/>
                  </a:lnTo>
                  <a:lnTo>
                    <a:pt x="1586484" y="0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13832" y="4279391"/>
              <a:ext cx="1586865" cy="856615"/>
            </a:xfrm>
            <a:custGeom>
              <a:avLst/>
              <a:gdLst/>
              <a:ahLst/>
              <a:cxnLst/>
              <a:rect l="l" t="t" r="r" b="b"/>
              <a:pathLst>
                <a:path w="1586865" h="856614">
                  <a:moveTo>
                    <a:pt x="0" y="856487"/>
                  </a:moveTo>
                  <a:lnTo>
                    <a:pt x="1586484" y="856487"/>
                  </a:lnTo>
                  <a:lnTo>
                    <a:pt x="1586484" y="0"/>
                  </a:lnTo>
                  <a:lnTo>
                    <a:pt x="0" y="0"/>
                  </a:lnTo>
                  <a:lnTo>
                    <a:pt x="0" y="856487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44361" y="4406645"/>
            <a:ext cx="727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89832" y="2570962"/>
            <a:ext cx="1655445" cy="3162935"/>
            <a:chOff x="3989832" y="2570962"/>
            <a:chExt cx="1655445" cy="316293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9832" y="2570962"/>
              <a:ext cx="1595627" cy="8595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10914" y="2668270"/>
              <a:ext cx="1445260" cy="709930"/>
            </a:xfrm>
            <a:custGeom>
              <a:avLst/>
              <a:gdLst/>
              <a:ahLst/>
              <a:cxnLst/>
              <a:rect l="l" t="t" r="r" b="b"/>
              <a:pathLst>
                <a:path w="1445260" h="709929">
                  <a:moveTo>
                    <a:pt x="1370597" y="22800"/>
                  </a:moveTo>
                  <a:lnTo>
                    <a:pt x="0" y="686562"/>
                  </a:lnTo>
                  <a:lnTo>
                    <a:pt x="11175" y="709421"/>
                  </a:lnTo>
                  <a:lnTo>
                    <a:pt x="1381681" y="45644"/>
                  </a:lnTo>
                  <a:lnTo>
                    <a:pt x="1370597" y="22800"/>
                  </a:lnTo>
                  <a:close/>
                </a:path>
                <a:path w="1445260" h="709929">
                  <a:moveTo>
                    <a:pt x="1432254" y="17271"/>
                  </a:moveTo>
                  <a:lnTo>
                    <a:pt x="1382014" y="17271"/>
                  </a:lnTo>
                  <a:lnTo>
                    <a:pt x="1393063" y="40131"/>
                  </a:lnTo>
                  <a:lnTo>
                    <a:pt x="1381681" y="45644"/>
                  </a:lnTo>
                  <a:lnTo>
                    <a:pt x="1392809" y="68579"/>
                  </a:lnTo>
                  <a:lnTo>
                    <a:pt x="1432254" y="17271"/>
                  </a:lnTo>
                  <a:close/>
                </a:path>
                <a:path w="1445260" h="709929">
                  <a:moveTo>
                    <a:pt x="1382014" y="17271"/>
                  </a:moveTo>
                  <a:lnTo>
                    <a:pt x="1370597" y="22800"/>
                  </a:lnTo>
                  <a:lnTo>
                    <a:pt x="1381681" y="45644"/>
                  </a:lnTo>
                  <a:lnTo>
                    <a:pt x="1393063" y="40131"/>
                  </a:lnTo>
                  <a:lnTo>
                    <a:pt x="1382014" y="17271"/>
                  </a:lnTo>
                  <a:close/>
                </a:path>
                <a:path w="1445260" h="709929">
                  <a:moveTo>
                    <a:pt x="1359535" y="0"/>
                  </a:moveTo>
                  <a:lnTo>
                    <a:pt x="1370597" y="22800"/>
                  </a:lnTo>
                  <a:lnTo>
                    <a:pt x="1382014" y="17271"/>
                  </a:lnTo>
                  <a:lnTo>
                    <a:pt x="1432254" y="17271"/>
                  </a:lnTo>
                  <a:lnTo>
                    <a:pt x="1444752" y="1015"/>
                  </a:lnTo>
                  <a:lnTo>
                    <a:pt x="1359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2504" y="3552482"/>
              <a:ext cx="1580388" cy="2286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54475" y="3612134"/>
              <a:ext cx="1430020" cy="76200"/>
            </a:xfrm>
            <a:custGeom>
              <a:avLst/>
              <a:gdLst/>
              <a:ahLst/>
              <a:cxnLst/>
              <a:rect l="l" t="t" r="r" b="b"/>
              <a:pathLst>
                <a:path w="1430020" h="76200">
                  <a:moveTo>
                    <a:pt x="1353692" y="0"/>
                  </a:moveTo>
                  <a:lnTo>
                    <a:pt x="1353396" y="25374"/>
                  </a:lnTo>
                  <a:lnTo>
                    <a:pt x="1366139" y="25527"/>
                  </a:lnTo>
                  <a:lnTo>
                    <a:pt x="1365885" y="50927"/>
                  </a:lnTo>
                  <a:lnTo>
                    <a:pt x="1353098" y="50927"/>
                  </a:lnTo>
                  <a:lnTo>
                    <a:pt x="1352803" y="76200"/>
                  </a:lnTo>
                  <a:lnTo>
                    <a:pt x="1404902" y="50927"/>
                  </a:lnTo>
                  <a:lnTo>
                    <a:pt x="1365885" y="50927"/>
                  </a:lnTo>
                  <a:lnTo>
                    <a:pt x="1353100" y="50773"/>
                  </a:lnTo>
                  <a:lnTo>
                    <a:pt x="1405218" y="50773"/>
                  </a:lnTo>
                  <a:lnTo>
                    <a:pt x="1429512" y="38989"/>
                  </a:lnTo>
                  <a:lnTo>
                    <a:pt x="1353692" y="0"/>
                  </a:lnTo>
                  <a:close/>
                </a:path>
                <a:path w="1430020" h="76200">
                  <a:moveTo>
                    <a:pt x="1353396" y="25374"/>
                  </a:moveTo>
                  <a:lnTo>
                    <a:pt x="1353100" y="50773"/>
                  </a:lnTo>
                  <a:lnTo>
                    <a:pt x="1365885" y="50927"/>
                  </a:lnTo>
                  <a:lnTo>
                    <a:pt x="1366139" y="25527"/>
                  </a:lnTo>
                  <a:lnTo>
                    <a:pt x="1353396" y="25374"/>
                  </a:lnTo>
                  <a:close/>
                </a:path>
                <a:path w="1430020" h="76200">
                  <a:moveTo>
                    <a:pt x="253" y="9144"/>
                  </a:moveTo>
                  <a:lnTo>
                    <a:pt x="0" y="34544"/>
                  </a:lnTo>
                  <a:lnTo>
                    <a:pt x="1353100" y="50773"/>
                  </a:lnTo>
                  <a:lnTo>
                    <a:pt x="1353396" y="25374"/>
                  </a:lnTo>
                  <a:lnTo>
                    <a:pt x="253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4" y="4552137"/>
              <a:ext cx="1612391" cy="2850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53586" y="4573777"/>
              <a:ext cx="1461770" cy="166370"/>
            </a:xfrm>
            <a:custGeom>
              <a:avLst/>
              <a:gdLst/>
              <a:ahLst/>
              <a:cxnLst/>
              <a:rect l="l" t="t" r="r" b="b"/>
              <a:pathLst>
                <a:path w="1461770" h="166370">
                  <a:moveTo>
                    <a:pt x="1388872" y="90170"/>
                  </a:moveTo>
                  <a:lnTo>
                    <a:pt x="1386762" y="115404"/>
                  </a:lnTo>
                  <a:lnTo>
                    <a:pt x="1399413" y="116459"/>
                  </a:lnTo>
                  <a:lnTo>
                    <a:pt x="1397253" y="141859"/>
                  </a:lnTo>
                  <a:lnTo>
                    <a:pt x="1384550" y="141859"/>
                  </a:lnTo>
                  <a:lnTo>
                    <a:pt x="1382522" y="166116"/>
                  </a:lnTo>
                  <a:lnTo>
                    <a:pt x="1443213" y="141859"/>
                  </a:lnTo>
                  <a:lnTo>
                    <a:pt x="1397253" y="141859"/>
                  </a:lnTo>
                  <a:lnTo>
                    <a:pt x="1384638" y="140807"/>
                  </a:lnTo>
                  <a:lnTo>
                    <a:pt x="1445844" y="140807"/>
                  </a:lnTo>
                  <a:lnTo>
                    <a:pt x="1461642" y="134493"/>
                  </a:lnTo>
                  <a:lnTo>
                    <a:pt x="1388872" y="90170"/>
                  </a:lnTo>
                  <a:close/>
                </a:path>
                <a:path w="1461770" h="166370">
                  <a:moveTo>
                    <a:pt x="1386762" y="115404"/>
                  </a:moveTo>
                  <a:lnTo>
                    <a:pt x="1384638" y="140807"/>
                  </a:lnTo>
                  <a:lnTo>
                    <a:pt x="1397253" y="141859"/>
                  </a:lnTo>
                  <a:lnTo>
                    <a:pt x="1399413" y="116459"/>
                  </a:lnTo>
                  <a:lnTo>
                    <a:pt x="1386762" y="115404"/>
                  </a:lnTo>
                  <a:close/>
                </a:path>
                <a:path w="1461770" h="166370">
                  <a:moveTo>
                    <a:pt x="2031" y="0"/>
                  </a:moveTo>
                  <a:lnTo>
                    <a:pt x="0" y="25400"/>
                  </a:lnTo>
                  <a:lnTo>
                    <a:pt x="1384638" y="140807"/>
                  </a:lnTo>
                  <a:lnTo>
                    <a:pt x="1386762" y="115404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7932" y="4913376"/>
              <a:ext cx="1584960" cy="8198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049268" y="4934585"/>
              <a:ext cx="1435100" cy="672465"/>
            </a:xfrm>
            <a:custGeom>
              <a:avLst/>
              <a:gdLst/>
              <a:ahLst/>
              <a:cxnLst/>
              <a:rect l="l" t="t" r="r" b="b"/>
              <a:pathLst>
                <a:path w="1435100" h="672464">
                  <a:moveTo>
                    <a:pt x="1360146" y="649063"/>
                  </a:moveTo>
                  <a:lnTo>
                    <a:pt x="1349502" y="672160"/>
                  </a:lnTo>
                  <a:lnTo>
                    <a:pt x="1434719" y="669404"/>
                  </a:lnTo>
                  <a:lnTo>
                    <a:pt x="1422661" y="654392"/>
                  </a:lnTo>
                  <a:lnTo>
                    <a:pt x="1371727" y="654392"/>
                  </a:lnTo>
                  <a:lnTo>
                    <a:pt x="1360146" y="649063"/>
                  </a:lnTo>
                  <a:close/>
                </a:path>
                <a:path w="1435100" h="672464">
                  <a:moveTo>
                    <a:pt x="1370766" y="626022"/>
                  </a:moveTo>
                  <a:lnTo>
                    <a:pt x="1360146" y="649063"/>
                  </a:lnTo>
                  <a:lnTo>
                    <a:pt x="1371727" y="654392"/>
                  </a:lnTo>
                  <a:lnTo>
                    <a:pt x="1382268" y="631316"/>
                  </a:lnTo>
                  <a:lnTo>
                    <a:pt x="1370766" y="626022"/>
                  </a:lnTo>
                  <a:close/>
                </a:path>
                <a:path w="1435100" h="672464">
                  <a:moveTo>
                    <a:pt x="1381379" y="602995"/>
                  </a:moveTo>
                  <a:lnTo>
                    <a:pt x="1370766" y="626022"/>
                  </a:lnTo>
                  <a:lnTo>
                    <a:pt x="1382268" y="631316"/>
                  </a:lnTo>
                  <a:lnTo>
                    <a:pt x="1371727" y="654392"/>
                  </a:lnTo>
                  <a:lnTo>
                    <a:pt x="1422661" y="654392"/>
                  </a:lnTo>
                  <a:lnTo>
                    <a:pt x="1381379" y="602995"/>
                  </a:lnTo>
                  <a:close/>
                </a:path>
                <a:path w="1435100" h="672464">
                  <a:moveTo>
                    <a:pt x="10668" y="0"/>
                  </a:moveTo>
                  <a:lnTo>
                    <a:pt x="0" y="23113"/>
                  </a:lnTo>
                  <a:lnTo>
                    <a:pt x="1360146" y="649063"/>
                  </a:lnTo>
                  <a:lnTo>
                    <a:pt x="1370766" y="626022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313870" y="1759902"/>
            <a:ext cx="1924050" cy="313055"/>
            <a:chOff x="5313870" y="1759902"/>
            <a:chExt cx="1924050" cy="313055"/>
          </a:xfrm>
        </p:grpSpPr>
        <p:sp>
          <p:nvSpPr>
            <p:cNvPr id="37" name="object 37"/>
            <p:cNvSpPr/>
            <p:nvPr/>
          </p:nvSpPr>
          <p:spPr>
            <a:xfrm>
              <a:off x="5321808" y="1767839"/>
              <a:ext cx="1908175" cy="297180"/>
            </a:xfrm>
            <a:custGeom>
              <a:avLst/>
              <a:gdLst/>
              <a:ahLst/>
              <a:cxnLst/>
              <a:rect l="l" t="t" r="r" b="b"/>
              <a:pathLst>
                <a:path w="1908175" h="297180">
                  <a:moveTo>
                    <a:pt x="1858517" y="0"/>
                  </a:moveTo>
                  <a:lnTo>
                    <a:pt x="49529" y="0"/>
                  </a:lnTo>
                  <a:lnTo>
                    <a:pt x="30271" y="3899"/>
                  </a:lnTo>
                  <a:lnTo>
                    <a:pt x="14525" y="14525"/>
                  </a:lnTo>
                  <a:lnTo>
                    <a:pt x="3899" y="30271"/>
                  </a:lnTo>
                  <a:lnTo>
                    <a:pt x="0" y="49530"/>
                  </a:lnTo>
                  <a:lnTo>
                    <a:pt x="0" y="247650"/>
                  </a:lnTo>
                  <a:lnTo>
                    <a:pt x="3899" y="266908"/>
                  </a:lnTo>
                  <a:lnTo>
                    <a:pt x="14525" y="282654"/>
                  </a:lnTo>
                  <a:lnTo>
                    <a:pt x="30271" y="293280"/>
                  </a:lnTo>
                  <a:lnTo>
                    <a:pt x="49529" y="297180"/>
                  </a:lnTo>
                  <a:lnTo>
                    <a:pt x="1858517" y="297180"/>
                  </a:lnTo>
                  <a:lnTo>
                    <a:pt x="1877776" y="293280"/>
                  </a:lnTo>
                  <a:lnTo>
                    <a:pt x="1893522" y="282654"/>
                  </a:lnTo>
                  <a:lnTo>
                    <a:pt x="1904148" y="266908"/>
                  </a:lnTo>
                  <a:lnTo>
                    <a:pt x="1908047" y="247650"/>
                  </a:lnTo>
                  <a:lnTo>
                    <a:pt x="1908047" y="49530"/>
                  </a:lnTo>
                  <a:lnTo>
                    <a:pt x="1904148" y="30271"/>
                  </a:lnTo>
                  <a:lnTo>
                    <a:pt x="1893522" y="14525"/>
                  </a:lnTo>
                  <a:lnTo>
                    <a:pt x="1877776" y="3899"/>
                  </a:lnTo>
                  <a:lnTo>
                    <a:pt x="185851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21808" y="1767839"/>
              <a:ext cx="1908175" cy="297180"/>
            </a:xfrm>
            <a:custGeom>
              <a:avLst/>
              <a:gdLst/>
              <a:ahLst/>
              <a:cxnLst/>
              <a:rect l="l" t="t" r="r" b="b"/>
              <a:pathLst>
                <a:path w="1908175" h="297180">
                  <a:moveTo>
                    <a:pt x="0" y="49530"/>
                  </a:moveTo>
                  <a:lnTo>
                    <a:pt x="3899" y="30271"/>
                  </a:lnTo>
                  <a:lnTo>
                    <a:pt x="14525" y="14525"/>
                  </a:lnTo>
                  <a:lnTo>
                    <a:pt x="30271" y="3899"/>
                  </a:lnTo>
                  <a:lnTo>
                    <a:pt x="49529" y="0"/>
                  </a:lnTo>
                  <a:lnTo>
                    <a:pt x="1858517" y="0"/>
                  </a:lnTo>
                  <a:lnTo>
                    <a:pt x="1877776" y="3899"/>
                  </a:lnTo>
                  <a:lnTo>
                    <a:pt x="1893522" y="14525"/>
                  </a:lnTo>
                  <a:lnTo>
                    <a:pt x="1904148" y="30271"/>
                  </a:lnTo>
                  <a:lnTo>
                    <a:pt x="1908047" y="49530"/>
                  </a:lnTo>
                  <a:lnTo>
                    <a:pt x="1908047" y="247650"/>
                  </a:lnTo>
                  <a:lnTo>
                    <a:pt x="1904148" y="266908"/>
                  </a:lnTo>
                  <a:lnTo>
                    <a:pt x="1893522" y="282654"/>
                  </a:lnTo>
                  <a:lnTo>
                    <a:pt x="1877776" y="293280"/>
                  </a:lnTo>
                  <a:lnTo>
                    <a:pt x="1858517" y="297180"/>
                  </a:lnTo>
                  <a:lnTo>
                    <a:pt x="49529" y="297180"/>
                  </a:lnTo>
                  <a:lnTo>
                    <a:pt x="30271" y="293280"/>
                  </a:lnTo>
                  <a:lnTo>
                    <a:pt x="14525" y="282654"/>
                  </a:lnTo>
                  <a:lnTo>
                    <a:pt x="3899" y="266908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60619" y="1752091"/>
            <a:ext cx="163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MICROSERVICIOS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579802" y="2814510"/>
            <a:ext cx="3340100" cy="872490"/>
            <a:chOff x="8579802" y="2814510"/>
            <a:chExt cx="3340100" cy="872490"/>
          </a:xfrm>
        </p:grpSpPr>
        <p:sp>
          <p:nvSpPr>
            <p:cNvPr id="41" name="object 41"/>
            <p:cNvSpPr/>
            <p:nvPr/>
          </p:nvSpPr>
          <p:spPr>
            <a:xfrm>
              <a:off x="8587740" y="2822448"/>
              <a:ext cx="3324225" cy="856615"/>
            </a:xfrm>
            <a:custGeom>
              <a:avLst/>
              <a:gdLst/>
              <a:ahLst/>
              <a:cxnLst/>
              <a:rect l="l" t="t" r="r" b="b"/>
              <a:pathLst>
                <a:path w="3324225" h="856614">
                  <a:moveTo>
                    <a:pt x="1661921" y="0"/>
                  </a:moveTo>
                  <a:lnTo>
                    <a:pt x="1589833" y="395"/>
                  </a:lnTo>
                  <a:lnTo>
                    <a:pt x="1518528" y="1572"/>
                  </a:lnTo>
                  <a:lnTo>
                    <a:pt x="1448070" y="3513"/>
                  </a:lnTo>
                  <a:lnTo>
                    <a:pt x="1378521" y="6203"/>
                  </a:lnTo>
                  <a:lnTo>
                    <a:pt x="1309944" y="9625"/>
                  </a:lnTo>
                  <a:lnTo>
                    <a:pt x="1242400" y="13763"/>
                  </a:lnTo>
                  <a:lnTo>
                    <a:pt x="1175952" y="18602"/>
                  </a:lnTo>
                  <a:lnTo>
                    <a:pt x="1110663" y="24126"/>
                  </a:lnTo>
                  <a:lnTo>
                    <a:pt x="1046594" y="30317"/>
                  </a:lnTo>
                  <a:lnTo>
                    <a:pt x="983809" y="37161"/>
                  </a:lnTo>
                  <a:lnTo>
                    <a:pt x="922369" y="44640"/>
                  </a:lnTo>
                  <a:lnTo>
                    <a:pt x="862337" y="52740"/>
                  </a:lnTo>
                  <a:lnTo>
                    <a:pt x="803776" y="61443"/>
                  </a:lnTo>
                  <a:lnTo>
                    <a:pt x="746747" y="70734"/>
                  </a:lnTo>
                  <a:lnTo>
                    <a:pt x="691313" y="80597"/>
                  </a:lnTo>
                  <a:lnTo>
                    <a:pt x="637536" y="91016"/>
                  </a:lnTo>
                  <a:lnTo>
                    <a:pt x="585479" y="101974"/>
                  </a:lnTo>
                  <a:lnTo>
                    <a:pt x="535205" y="113455"/>
                  </a:lnTo>
                  <a:lnTo>
                    <a:pt x="486775" y="125444"/>
                  </a:lnTo>
                  <a:lnTo>
                    <a:pt x="440251" y="137924"/>
                  </a:lnTo>
                  <a:lnTo>
                    <a:pt x="395697" y="150879"/>
                  </a:lnTo>
                  <a:lnTo>
                    <a:pt x="353175" y="164294"/>
                  </a:lnTo>
                  <a:lnTo>
                    <a:pt x="312746" y="178151"/>
                  </a:lnTo>
                  <a:lnTo>
                    <a:pt x="274474" y="192435"/>
                  </a:lnTo>
                  <a:lnTo>
                    <a:pt x="238420" y="207131"/>
                  </a:lnTo>
                  <a:lnTo>
                    <a:pt x="173219" y="237690"/>
                  </a:lnTo>
                  <a:lnTo>
                    <a:pt x="117640" y="269699"/>
                  </a:lnTo>
                  <a:lnTo>
                    <a:pt x="72183" y="303031"/>
                  </a:lnTo>
                  <a:lnTo>
                    <a:pt x="37348" y="337555"/>
                  </a:lnTo>
                  <a:lnTo>
                    <a:pt x="13632" y="373145"/>
                  </a:lnTo>
                  <a:lnTo>
                    <a:pt x="1535" y="409670"/>
                  </a:lnTo>
                  <a:lnTo>
                    <a:pt x="0" y="428243"/>
                  </a:lnTo>
                  <a:lnTo>
                    <a:pt x="1535" y="446817"/>
                  </a:lnTo>
                  <a:lnTo>
                    <a:pt x="13632" y="483342"/>
                  </a:lnTo>
                  <a:lnTo>
                    <a:pt x="37348" y="518932"/>
                  </a:lnTo>
                  <a:lnTo>
                    <a:pt x="72183" y="553456"/>
                  </a:lnTo>
                  <a:lnTo>
                    <a:pt x="117640" y="586788"/>
                  </a:lnTo>
                  <a:lnTo>
                    <a:pt x="173219" y="618797"/>
                  </a:lnTo>
                  <a:lnTo>
                    <a:pt x="238420" y="649356"/>
                  </a:lnTo>
                  <a:lnTo>
                    <a:pt x="274474" y="664052"/>
                  </a:lnTo>
                  <a:lnTo>
                    <a:pt x="312746" y="678336"/>
                  </a:lnTo>
                  <a:lnTo>
                    <a:pt x="353175" y="692193"/>
                  </a:lnTo>
                  <a:lnTo>
                    <a:pt x="395697" y="705608"/>
                  </a:lnTo>
                  <a:lnTo>
                    <a:pt x="440251" y="718563"/>
                  </a:lnTo>
                  <a:lnTo>
                    <a:pt x="486775" y="731043"/>
                  </a:lnTo>
                  <a:lnTo>
                    <a:pt x="535205" y="743032"/>
                  </a:lnTo>
                  <a:lnTo>
                    <a:pt x="585479" y="754513"/>
                  </a:lnTo>
                  <a:lnTo>
                    <a:pt x="637536" y="765471"/>
                  </a:lnTo>
                  <a:lnTo>
                    <a:pt x="691313" y="775890"/>
                  </a:lnTo>
                  <a:lnTo>
                    <a:pt x="746747" y="785753"/>
                  </a:lnTo>
                  <a:lnTo>
                    <a:pt x="803776" y="795044"/>
                  </a:lnTo>
                  <a:lnTo>
                    <a:pt x="862337" y="803747"/>
                  </a:lnTo>
                  <a:lnTo>
                    <a:pt x="922369" y="811847"/>
                  </a:lnTo>
                  <a:lnTo>
                    <a:pt x="983809" y="819326"/>
                  </a:lnTo>
                  <a:lnTo>
                    <a:pt x="1046594" y="826170"/>
                  </a:lnTo>
                  <a:lnTo>
                    <a:pt x="1110663" y="832361"/>
                  </a:lnTo>
                  <a:lnTo>
                    <a:pt x="1175952" y="837885"/>
                  </a:lnTo>
                  <a:lnTo>
                    <a:pt x="1242400" y="842724"/>
                  </a:lnTo>
                  <a:lnTo>
                    <a:pt x="1309944" y="846862"/>
                  </a:lnTo>
                  <a:lnTo>
                    <a:pt x="1378521" y="850284"/>
                  </a:lnTo>
                  <a:lnTo>
                    <a:pt x="1448070" y="852974"/>
                  </a:lnTo>
                  <a:lnTo>
                    <a:pt x="1518528" y="854915"/>
                  </a:lnTo>
                  <a:lnTo>
                    <a:pt x="1589833" y="856092"/>
                  </a:lnTo>
                  <a:lnTo>
                    <a:pt x="1661921" y="856488"/>
                  </a:lnTo>
                  <a:lnTo>
                    <a:pt x="1734010" y="856092"/>
                  </a:lnTo>
                  <a:lnTo>
                    <a:pt x="1805315" y="854915"/>
                  </a:lnTo>
                  <a:lnTo>
                    <a:pt x="1875773" y="852974"/>
                  </a:lnTo>
                  <a:lnTo>
                    <a:pt x="1945322" y="850284"/>
                  </a:lnTo>
                  <a:lnTo>
                    <a:pt x="2013899" y="846862"/>
                  </a:lnTo>
                  <a:lnTo>
                    <a:pt x="2081443" y="842724"/>
                  </a:lnTo>
                  <a:lnTo>
                    <a:pt x="2147891" y="837885"/>
                  </a:lnTo>
                  <a:lnTo>
                    <a:pt x="2213180" y="832361"/>
                  </a:lnTo>
                  <a:lnTo>
                    <a:pt x="2277249" y="826170"/>
                  </a:lnTo>
                  <a:lnTo>
                    <a:pt x="2340034" y="819326"/>
                  </a:lnTo>
                  <a:lnTo>
                    <a:pt x="2401474" y="811847"/>
                  </a:lnTo>
                  <a:lnTo>
                    <a:pt x="2461506" y="803747"/>
                  </a:lnTo>
                  <a:lnTo>
                    <a:pt x="2520067" y="795044"/>
                  </a:lnTo>
                  <a:lnTo>
                    <a:pt x="2577096" y="785753"/>
                  </a:lnTo>
                  <a:lnTo>
                    <a:pt x="2632530" y="775890"/>
                  </a:lnTo>
                  <a:lnTo>
                    <a:pt x="2686307" y="765471"/>
                  </a:lnTo>
                  <a:lnTo>
                    <a:pt x="2738364" y="754513"/>
                  </a:lnTo>
                  <a:lnTo>
                    <a:pt x="2788638" y="743032"/>
                  </a:lnTo>
                  <a:lnTo>
                    <a:pt x="2837068" y="731043"/>
                  </a:lnTo>
                  <a:lnTo>
                    <a:pt x="2883592" y="718563"/>
                  </a:lnTo>
                  <a:lnTo>
                    <a:pt x="2928146" y="705608"/>
                  </a:lnTo>
                  <a:lnTo>
                    <a:pt x="2970668" y="692193"/>
                  </a:lnTo>
                  <a:lnTo>
                    <a:pt x="3011097" y="678336"/>
                  </a:lnTo>
                  <a:lnTo>
                    <a:pt x="3049369" y="664052"/>
                  </a:lnTo>
                  <a:lnTo>
                    <a:pt x="3085423" y="649356"/>
                  </a:lnTo>
                  <a:lnTo>
                    <a:pt x="3150624" y="618797"/>
                  </a:lnTo>
                  <a:lnTo>
                    <a:pt x="3206203" y="586788"/>
                  </a:lnTo>
                  <a:lnTo>
                    <a:pt x="3251660" y="553456"/>
                  </a:lnTo>
                  <a:lnTo>
                    <a:pt x="3286495" y="518932"/>
                  </a:lnTo>
                  <a:lnTo>
                    <a:pt x="3310211" y="483342"/>
                  </a:lnTo>
                  <a:lnTo>
                    <a:pt x="3322308" y="446817"/>
                  </a:lnTo>
                  <a:lnTo>
                    <a:pt x="3323843" y="428243"/>
                  </a:lnTo>
                  <a:lnTo>
                    <a:pt x="3322308" y="409670"/>
                  </a:lnTo>
                  <a:lnTo>
                    <a:pt x="3310211" y="373145"/>
                  </a:lnTo>
                  <a:lnTo>
                    <a:pt x="3286495" y="337555"/>
                  </a:lnTo>
                  <a:lnTo>
                    <a:pt x="3251660" y="303031"/>
                  </a:lnTo>
                  <a:lnTo>
                    <a:pt x="3206203" y="269699"/>
                  </a:lnTo>
                  <a:lnTo>
                    <a:pt x="3150624" y="237690"/>
                  </a:lnTo>
                  <a:lnTo>
                    <a:pt x="3085423" y="207131"/>
                  </a:lnTo>
                  <a:lnTo>
                    <a:pt x="3049369" y="192435"/>
                  </a:lnTo>
                  <a:lnTo>
                    <a:pt x="3011097" y="178151"/>
                  </a:lnTo>
                  <a:lnTo>
                    <a:pt x="2970668" y="164294"/>
                  </a:lnTo>
                  <a:lnTo>
                    <a:pt x="2928146" y="150879"/>
                  </a:lnTo>
                  <a:lnTo>
                    <a:pt x="2883592" y="137924"/>
                  </a:lnTo>
                  <a:lnTo>
                    <a:pt x="2837068" y="125444"/>
                  </a:lnTo>
                  <a:lnTo>
                    <a:pt x="2788638" y="113455"/>
                  </a:lnTo>
                  <a:lnTo>
                    <a:pt x="2738364" y="101974"/>
                  </a:lnTo>
                  <a:lnTo>
                    <a:pt x="2686307" y="91016"/>
                  </a:lnTo>
                  <a:lnTo>
                    <a:pt x="2632530" y="80597"/>
                  </a:lnTo>
                  <a:lnTo>
                    <a:pt x="2577096" y="70734"/>
                  </a:lnTo>
                  <a:lnTo>
                    <a:pt x="2520067" y="61443"/>
                  </a:lnTo>
                  <a:lnTo>
                    <a:pt x="2461506" y="52740"/>
                  </a:lnTo>
                  <a:lnTo>
                    <a:pt x="2401474" y="44640"/>
                  </a:lnTo>
                  <a:lnTo>
                    <a:pt x="2340034" y="37161"/>
                  </a:lnTo>
                  <a:lnTo>
                    <a:pt x="2277249" y="30317"/>
                  </a:lnTo>
                  <a:lnTo>
                    <a:pt x="2213180" y="24126"/>
                  </a:lnTo>
                  <a:lnTo>
                    <a:pt x="2147891" y="18602"/>
                  </a:lnTo>
                  <a:lnTo>
                    <a:pt x="2081443" y="13763"/>
                  </a:lnTo>
                  <a:lnTo>
                    <a:pt x="2013899" y="9625"/>
                  </a:lnTo>
                  <a:lnTo>
                    <a:pt x="1945322" y="6203"/>
                  </a:lnTo>
                  <a:lnTo>
                    <a:pt x="1875773" y="3513"/>
                  </a:lnTo>
                  <a:lnTo>
                    <a:pt x="1805315" y="1572"/>
                  </a:lnTo>
                  <a:lnTo>
                    <a:pt x="1734010" y="395"/>
                  </a:lnTo>
                  <a:lnTo>
                    <a:pt x="1661921" y="0"/>
                  </a:lnTo>
                  <a:close/>
                </a:path>
              </a:pathLst>
            </a:custGeom>
            <a:solidFill>
              <a:srgbClr val="939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87740" y="2822448"/>
              <a:ext cx="3324225" cy="856615"/>
            </a:xfrm>
            <a:custGeom>
              <a:avLst/>
              <a:gdLst/>
              <a:ahLst/>
              <a:cxnLst/>
              <a:rect l="l" t="t" r="r" b="b"/>
              <a:pathLst>
                <a:path w="3324225" h="856614">
                  <a:moveTo>
                    <a:pt x="0" y="428243"/>
                  </a:moveTo>
                  <a:lnTo>
                    <a:pt x="13632" y="373145"/>
                  </a:lnTo>
                  <a:lnTo>
                    <a:pt x="37348" y="337555"/>
                  </a:lnTo>
                  <a:lnTo>
                    <a:pt x="72183" y="303031"/>
                  </a:lnTo>
                  <a:lnTo>
                    <a:pt x="117640" y="269699"/>
                  </a:lnTo>
                  <a:lnTo>
                    <a:pt x="173219" y="237690"/>
                  </a:lnTo>
                  <a:lnTo>
                    <a:pt x="238420" y="207131"/>
                  </a:lnTo>
                  <a:lnTo>
                    <a:pt x="274474" y="192435"/>
                  </a:lnTo>
                  <a:lnTo>
                    <a:pt x="312746" y="178151"/>
                  </a:lnTo>
                  <a:lnTo>
                    <a:pt x="353175" y="164294"/>
                  </a:lnTo>
                  <a:lnTo>
                    <a:pt x="395697" y="150879"/>
                  </a:lnTo>
                  <a:lnTo>
                    <a:pt x="440251" y="137924"/>
                  </a:lnTo>
                  <a:lnTo>
                    <a:pt x="486775" y="125444"/>
                  </a:lnTo>
                  <a:lnTo>
                    <a:pt x="535205" y="113455"/>
                  </a:lnTo>
                  <a:lnTo>
                    <a:pt x="585479" y="101974"/>
                  </a:lnTo>
                  <a:lnTo>
                    <a:pt x="637536" y="91016"/>
                  </a:lnTo>
                  <a:lnTo>
                    <a:pt x="691313" y="80597"/>
                  </a:lnTo>
                  <a:lnTo>
                    <a:pt x="746747" y="70734"/>
                  </a:lnTo>
                  <a:lnTo>
                    <a:pt x="803776" y="61443"/>
                  </a:lnTo>
                  <a:lnTo>
                    <a:pt x="862337" y="52740"/>
                  </a:lnTo>
                  <a:lnTo>
                    <a:pt x="922369" y="44640"/>
                  </a:lnTo>
                  <a:lnTo>
                    <a:pt x="983809" y="37161"/>
                  </a:lnTo>
                  <a:lnTo>
                    <a:pt x="1046594" y="30317"/>
                  </a:lnTo>
                  <a:lnTo>
                    <a:pt x="1110663" y="24126"/>
                  </a:lnTo>
                  <a:lnTo>
                    <a:pt x="1175952" y="18602"/>
                  </a:lnTo>
                  <a:lnTo>
                    <a:pt x="1242400" y="13763"/>
                  </a:lnTo>
                  <a:lnTo>
                    <a:pt x="1309944" y="9625"/>
                  </a:lnTo>
                  <a:lnTo>
                    <a:pt x="1378521" y="6203"/>
                  </a:lnTo>
                  <a:lnTo>
                    <a:pt x="1448070" y="3513"/>
                  </a:lnTo>
                  <a:lnTo>
                    <a:pt x="1518528" y="1572"/>
                  </a:lnTo>
                  <a:lnTo>
                    <a:pt x="1589833" y="395"/>
                  </a:lnTo>
                  <a:lnTo>
                    <a:pt x="1661921" y="0"/>
                  </a:lnTo>
                  <a:lnTo>
                    <a:pt x="1734010" y="395"/>
                  </a:lnTo>
                  <a:lnTo>
                    <a:pt x="1805315" y="1572"/>
                  </a:lnTo>
                  <a:lnTo>
                    <a:pt x="1875773" y="3513"/>
                  </a:lnTo>
                  <a:lnTo>
                    <a:pt x="1945322" y="6203"/>
                  </a:lnTo>
                  <a:lnTo>
                    <a:pt x="2013899" y="9625"/>
                  </a:lnTo>
                  <a:lnTo>
                    <a:pt x="2081443" y="13763"/>
                  </a:lnTo>
                  <a:lnTo>
                    <a:pt x="2147891" y="18602"/>
                  </a:lnTo>
                  <a:lnTo>
                    <a:pt x="2213180" y="24126"/>
                  </a:lnTo>
                  <a:lnTo>
                    <a:pt x="2277249" y="30317"/>
                  </a:lnTo>
                  <a:lnTo>
                    <a:pt x="2340034" y="37161"/>
                  </a:lnTo>
                  <a:lnTo>
                    <a:pt x="2401474" y="44640"/>
                  </a:lnTo>
                  <a:lnTo>
                    <a:pt x="2461506" y="52740"/>
                  </a:lnTo>
                  <a:lnTo>
                    <a:pt x="2520067" y="61443"/>
                  </a:lnTo>
                  <a:lnTo>
                    <a:pt x="2577096" y="70734"/>
                  </a:lnTo>
                  <a:lnTo>
                    <a:pt x="2632530" y="80597"/>
                  </a:lnTo>
                  <a:lnTo>
                    <a:pt x="2686307" y="91016"/>
                  </a:lnTo>
                  <a:lnTo>
                    <a:pt x="2738364" y="101974"/>
                  </a:lnTo>
                  <a:lnTo>
                    <a:pt x="2788638" y="113455"/>
                  </a:lnTo>
                  <a:lnTo>
                    <a:pt x="2837068" y="125444"/>
                  </a:lnTo>
                  <a:lnTo>
                    <a:pt x="2883592" y="137924"/>
                  </a:lnTo>
                  <a:lnTo>
                    <a:pt x="2928146" y="150879"/>
                  </a:lnTo>
                  <a:lnTo>
                    <a:pt x="2970668" y="164294"/>
                  </a:lnTo>
                  <a:lnTo>
                    <a:pt x="3011097" y="178151"/>
                  </a:lnTo>
                  <a:lnTo>
                    <a:pt x="3049369" y="192435"/>
                  </a:lnTo>
                  <a:lnTo>
                    <a:pt x="3085423" y="207131"/>
                  </a:lnTo>
                  <a:lnTo>
                    <a:pt x="3150624" y="237690"/>
                  </a:lnTo>
                  <a:lnTo>
                    <a:pt x="3206203" y="269699"/>
                  </a:lnTo>
                  <a:lnTo>
                    <a:pt x="3251660" y="303031"/>
                  </a:lnTo>
                  <a:lnTo>
                    <a:pt x="3286495" y="337555"/>
                  </a:lnTo>
                  <a:lnTo>
                    <a:pt x="3310211" y="373145"/>
                  </a:lnTo>
                  <a:lnTo>
                    <a:pt x="3322308" y="409670"/>
                  </a:lnTo>
                  <a:lnTo>
                    <a:pt x="3323843" y="428243"/>
                  </a:lnTo>
                  <a:lnTo>
                    <a:pt x="3322308" y="446817"/>
                  </a:lnTo>
                  <a:lnTo>
                    <a:pt x="3310211" y="483342"/>
                  </a:lnTo>
                  <a:lnTo>
                    <a:pt x="3286495" y="518932"/>
                  </a:lnTo>
                  <a:lnTo>
                    <a:pt x="3251660" y="553456"/>
                  </a:lnTo>
                  <a:lnTo>
                    <a:pt x="3206203" y="586788"/>
                  </a:lnTo>
                  <a:lnTo>
                    <a:pt x="3150624" y="618797"/>
                  </a:lnTo>
                  <a:lnTo>
                    <a:pt x="3085423" y="649356"/>
                  </a:lnTo>
                  <a:lnTo>
                    <a:pt x="3049369" y="664052"/>
                  </a:lnTo>
                  <a:lnTo>
                    <a:pt x="3011097" y="678336"/>
                  </a:lnTo>
                  <a:lnTo>
                    <a:pt x="2970668" y="692193"/>
                  </a:lnTo>
                  <a:lnTo>
                    <a:pt x="2928146" y="705608"/>
                  </a:lnTo>
                  <a:lnTo>
                    <a:pt x="2883592" y="718563"/>
                  </a:lnTo>
                  <a:lnTo>
                    <a:pt x="2837068" y="731043"/>
                  </a:lnTo>
                  <a:lnTo>
                    <a:pt x="2788638" y="743032"/>
                  </a:lnTo>
                  <a:lnTo>
                    <a:pt x="2738364" y="754513"/>
                  </a:lnTo>
                  <a:lnTo>
                    <a:pt x="2686307" y="765471"/>
                  </a:lnTo>
                  <a:lnTo>
                    <a:pt x="2632530" y="775890"/>
                  </a:lnTo>
                  <a:lnTo>
                    <a:pt x="2577096" y="785753"/>
                  </a:lnTo>
                  <a:lnTo>
                    <a:pt x="2520067" y="795044"/>
                  </a:lnTo>
                  <a:lnTo>
                    <a:pt x="2461506" y="803747"/>
                  </a:lnTo>
                  <a:lnTo>
                    <a:pt x="2401474" y="811847"/>
                  </a:lnTo>
                  <a:lnTo>
                    <a:pt x="2340034" y="819326"/>
                  </a:lnTo>
                  <a:lnTo>
                    <a:pt x="2277249" y="826170"/>
                  </a:lnTo>
                  <a:lnTo>
                    <a:pt x="2213180" y="832361"/>
                  </a:lnTo>
                  <a:lnTo>
                    <a:pt x="2147891" y="837885"/>
                  </a:lnTo>
                  <a:lnTo>
                    <a:pt x="2081443" y="842724"/>
                  </a:lnTo>
                  <a:lnTo>
                    <a:pt x="2013899" y="846862"/>
                  </a:lnTo>
                  <a:lnTo>
                    <a:pt x="1945322" y="850284"/>
                  </a:lnTo>
                  <a:lnTo>
                    <a:pt x="1875773" y="852974"/>
                  </a:lnTo>
                  <a:lnTo>
                    <a:pt x="1805315" y="854915"/>
                  </a:lnTo>
                  <a:lnTo>
                    <a:pt x="1734010" y="856092"/>
                  </a:lnTo>
                  <a:lnTo>
                    <a:pt x="1661921" y="856488"/>
                  </a:lnTo>
                  <a:lnTo>
                    <a:pt x="1589833" y="856092"/>
                  </a:lnTo>
                  <a:lnTo>
                    <a:pt x="1518528" y="854915"/>
                  </a:lnTo>
                  <a:lnTo>
                    <a:pt x="1448070" y="852974"/>
                  </a:lnTo>
                  <a:lnTo>
                    <a:pt x="1378521" y="850284"/>
                  </a:lnTo>
                  <a:lnTo>
                    <a:pt x="1309944" y="846862"/>
                  </a:lnTo>
                  <a:lnTo>
                    <a:pt x="1242400" y="842724"/>
                  </a:lnTo>
                  <a:lnTo>
                    <a:pt x="1175952" y="837885"/>
                  </a:lnTo>
                  <a:lnTo>
                    <a:pt x="1110663" y="832361"/>
                  </a:lnTo>
                  <a:lnTo>
                    <a:pt x="1046594" y="826170"/>
                  </a:lnTo>
                  <a:lnTo>
                    <a:pt x="983809" y="819326"/>
                  </a:lnTo>
                  <a:lnTo>
                    <a:pt x="922369" y="811847"/>
                  </a:lnTo>
                  <a:lnTo>
                    <a:pt x="862337" y="803747"/>
                  </a:lnTo>
                  <a:lnTo>
                    <a:pt x="803776" y="795044"/>
                  </a:lnTo>
                  <a:lnTo>
                    <a:pt x="746747" y="785753"/>
                  </a:lnTo>
                  <a:lnTo>
                    <a:pt x="691313" y="775890"/>
                  </a:lnTo>
                  <a:lnTo>
                    <a:pt x="637536" y="765471"/>
                  </a:lnTo>
                  <a:lnTo>
                    <a:pt x="585479" y="754513"/>
                  </a:lnTo>
                  <a:lnTo>
                    <a:pt x="535205" y="743032"/>
                  </a:lnTo>
                  <a:lnTo>
                    <a:pt x="486775" y="731043"/>
                  </a:lnTo>
                  <a:lnTo>
                    <a:pt x="440251" y="718563"/>
                  </a:lnTo>
                  <a:lnTo>
                    <a:pt x="395697" y="705608"/>
                  </a:lnTo>
                  <a:lnTo>
                    <a:pt x="353175" y="692193"/>
                  </a:lnTo>
                  <a:lnTo>
                    <a:pt x="312746" y="678336"/>
                  </a:lnTo>
                  <a:lnTo>
                    <a:pt x="274474" y="664052"/>
                  </a:lnTo>
                  <a:lnTo>
                    <a:pt x="238420" y="649356"/>
                  </a:lnTo>
                  <a:lnTo>
                    <a:pt x="173219" y="618797"/>
                  </a:lnTo>
                  <a:lnTo>
                    <a:pt x="117640" y="586788"/>
                  </a:lnTo>
                  <a:lnTo>
                    <a:pt x="72183" y="553456"/>
                  </a:lnTo>
                  <a:lnTo>
                    <a:pt x="37348" y="518932"/>
                  </a:lnTo>
                  <a:lnTo>
                    <a:pt x="13632" y="483342"/>
                  </a:lnTo>
                  <a:lnTo>
                    <a:pt x="1535" y="446817"/>
                  </a:lnTo>
                  <a:lnTo>
                    <a:pt x="0" y="428243"/>
                  </a:lnTo>
                  <a:close/>
                </a:path>
              </a:pathLst>
            </a:custGeom>
            <a:ln w="15874">
              <a:solidFill>
                <a:srgbClr val="6B7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275444" y="2949321"/>
            <a:ext cx="1952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FICHERO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YML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docker-compose.yml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162226" y="3893502"/>
            <a:ext cx="3876675" cy="2235200"/>
            <a:chOff x="8162226" y="3893502"/>
            <a:chExt cx="3876675" cy="2235200"/>
          </a:xfrm>
        </p:grpSpPr>
        <p:sp>
          <p:nvSpPr>
            <p:cNvPr id="45" name="object 45"/>
            <p:cNvSpPr/>
            <p:nvPr/>
          </p:nvSpPr>
          <p:spPr>
            <a:xfrm>
              <a:off x="8170164" y="3901440"/>
              <a:ext cx="3860800" cy="2219325"/>
            </a:xfrm>
            <a:custGeom>
              <a:avLst/>
              <a:gdLst/>
              <a:ahLst/>
              <a:cxnLst/>
              <a:rect l="l" t="t" r="r" b="b"/>
              <a:pathLst>
                <a:path w="3860800" h="2219325">
                  <a:moveTo>
                    <a:pt x="3490467" y="0"/>
                  </a:moveTo>
                  <a:lnTo>
                    <a:pt x="369824" y="0"/>
                  </a:lnTo>
                  <a:lnTo>
                    <a:pt x="323440" y="2881"/>
                  </a:lnTo>
                  <a:lnTo>
                    <a:pt x="278774" y="11296"/>
                  </a:lnTo>
                  <a:lnTo>
                    <a:pt x="236172" y="24897"/>
                  </a:lnTo>
                  <a:lnTo>
                    <a:pt x="195982" y="43337"/>
                  </a:lnTo>
                  <a:lnTo>
                    <a:pt x="158549" y="66268"/>
                  </a:lnTo>
                  <a:lnTo>
                    <a:pt x="124222" y="93346"/>
                  </a:lnTo>
                  <a:lnTo>
                    <a:pt x="93346" y="124222"/>
                  </a:lnTo>
                  <a:lnTo>
                    <a:pt x="66268" y="158549"/>
                  </a:lnTo>
                  <a:lnTo>
                    <a:pt x="43337" y="195982"/>
                  </a:lnTo>
                  <a:lnTo>
                    <a:pt x="24897" y="236172"/>
                  </a:lnTo>
                  <a:lnTo>
                    <a:pt x="11296" y="278774"/>
                  </a:lnTo>
                  <a:lnTo>
                    <a:pt x="2881" y="323440"/>
                  </a:lnTo>
                  <a:lnTo>
                    <a:pt x="0" y="369824"/>
                  </a:lnTo>
                  <a:lnTo>
                    <a:pt x="0" y="1849107"/>
                  </a:lnTo>
                  <a:lnTo>
                    <a:pt x="2881" y="1895498"/>
                  </a:lnTo>
                  <a:lnTo>
                    <a:pt x="11296" y="1940170"/>
                  </a:lnTo>
                  <a:lnTo>
                    <a:pt x="24897" y="1982776"/>
                  </a:lnTo>
                  <a:lnTo>
                    <a:pt x="43337" y="2022968"/>
                  </a:lnTo>
                  <a:lnTo>
                    <a:pt x="66268" y="2060402"/>
                  </a:lnTo>
                  <a:lnTo>
                    <a:pt x="93346" y="2094730"/>
                  </a:lnTo>
                  <a:lnTo>
                    <a:pt x="124222" y="2125605"/>
                  </a:lnTo>
                  <a:lnTo>
                    <a:pt x="158549" y="2152681"/>
                  </a:lnTo>
                  <a:lnTo>
                    <a:pt x="195982" y="2175611"/>
                  </a:lnTo>
                  <a:lnTo>
                    <a:pt x="236172" y="2194049"/>
                  </a:lnTo>
                  <a:lnTo>
                    <a:pt x="278774" y="2207648"/>
                  </a:lnTo>
                  <a:lnTo>
                    <a:pt x="323440" y="2216062"/>
                  </a:lnTo>
                  <a:lnTo>
                    <a:pt x="369824" y="2218944"/>
                  </a:lnTo>
                  <a:lnTo>
                    <a:pt x="3490467" y="2218944"/>
                  </a:lnTo>
                  <a:lnTo>
                    <a:pt x="3536851" y="2216062"/>
                  </a:lnTo>
                  <a:lnTo>
                    <a:pt x="3581517" y="2207648"/>
                  </a:lnTo>
                  <a:lnTo>
                    <a:pt x="3624119" y="2194049"/>
                  </a:lnTo>
                  <a:lnTo>
                    <a:pt x="3664309" y="2175611"/>
                  </a:lnTo>
                  <a:lnTo>
                    <a:pt x="3701742" y="2152681"/>
                  </a:lnTo>
                  <a:lnTo>
                    <a:pt x="3736069" y="2125605"/>
                  </a:lnTo>
                  <a:lnTo>
                    <a:pt x="3766945" y="2094730"/>
                  </a:lnTo>
                  <a:lnTo>
                    <a:pt x="3794023" y="2060402"/>
                  </a:lnTo>
                  <a:lnTo>
                    <a:pt x="3816954" y="2022968"/>
                  </a:lnTo>
                  <a:lnTo>
                    <a:pt x="3835394" y="1982776"/>
                  </a:lnTo>
                  <a:lnTo>
                    <a:pt x="3848995" y="1940170"/>
                  </a:lnTo>
                  <a:lnTo>
                    <a:pt x="3857410" y="1895498"/>
                  </a:lnTo>
                  <a:lnTo>
                    <a:pt x="3860291" y="1849107"/>
                  </a:lnTo>
                  <a:lnTo>
                    <a:pt x="3860291" y="369824"/>
                  </a:lnTo>
                  <a:lnTo>
                    <a:pt x="3857410" y="323440"/>
                  </a:lnTo>
                  <a:lnTo>
                    <a:pt x="3848995" y="278774"/>
                  </a:lnTo>
                  <a:lnTo>
                    <a:pt x="3835394" y="236172"/>
                  </a:lnTo>
                  <a:lnTo>
                    <a:pt x="3816954" y="195982"/>
                  </a:lnTo>
                  <a:lnTo>
                    <a:pt x="3794023" y="158549"/>
                  </a:lnTo>
                  <a:lnTo>
                    <a:pt x="3766945" y="124222"/>
                  </a:lnTo>
                  <a:lnTo>
                    <a:pt x="3736069" y="93346"/>
                  </a:lnTo>
                  <a:lnTo>
                    <a:pt x="3701742" y="66268"/>
                  </a:lnTo>
                  <a:lnTo>
                    <a:pt x="3664309" y="43337"/>
                  </a:lnTo>
                  <a:lnTo>
                    <a:pt x="3624119" y="24897"/>
                  </a:lnTo>
                  <a:lnTo>
                    <a:pt x="3581517" y="11296"/>
                  </a:lnTo>
                  <a:lnTo>
                    <a:pt x="3536851" y="2881"/>
                  </a:lnTo>
                  <a:lnTo>
                    <a:pt x="3490467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70164" y="3901440"/>
              <a:ext cx="3860800" cy="2219325"/>
            </a:xfrm>
            <a:custGeom>
              <a:avLst/>
              <a:gdLst/>
              <a:ahLst/>
              <a:cxnLst/>
              <a:rect l="l" t="t" r="r" b="b"/>
              <a:pathLst>
                <a:path w="3860800" h="2219325">
                  <a:moveTo>
                    <a:pt x="0" y="369824"/>
                  </a:moveTo>
                  <a:lnTo>
                    <a:pt x="2881" y="323440"/>
                  </a:lnTo>
                  <a:lnTo>
                    <a:pt x="11296" y="278774"/>
                  </a:lnTo>
                  <a:lnTo>
                    <a:pt x="24897" y="236172"/>
                  </a:lnTo>
                  <a:lnTo>
                    <a:pt x="43337" y="195982"/>
                  </a:lnTo>
                  <a:lnTo>
                    <a:pt x="66268" y="158549"/>
                  </a:lnTo>
                  <a:lnTo>
                    <a:pt x="93346" y="124222"/>
                  </a:lnTo>
                  <a:lnTo>
                    <a:pt x="124222" y="93346"/>
                  </a:lnTo>
                  <a:lnTo>
                    <a:pt x="158549" y="66268"/>
                  </a:lnTo>
                  <a:lnTo>
                    <a:pt x="195982" y="43337"/>
                  </a:lnTo>
                  <a:lnTo>
                    <a:pt x="236172" y="24897"/>
                  </a:lnTo>
                  <a:lnTo>
                    <a:pt x="278774" y="11296"/>
                  </a:lnTo>
                  <a:lnTo>
                    <a:pt x="323440" y="2881"/>
                  </a:lnTo>
                  <a:lnTo>
                    <a:pt x="369824" y="0"/>
                  </a:lnTo>
                  <a:lnTo>
                    <a:pt x="3490467" y="0"/>
                  </a:lnTo>
                  <a:lnTo>
                    <a:pt x="3536851" y="2881"/>
                  </a:lnTo>
                  <a:lnTo>
                    <a:pt x="3581517" y="11296"/>
                  </a:lnTo>
                  <a:lnTo>
                    <a:pt x="3624119" y="24897"/>
                  </a:lnTo>
                  <a:lnTo>
                    <a:pt x="3664309" y="43337"/>
                  </a:lnTo>
                  <a:lnTo>
                    <a:pt x="3701742" y="66268"/>
                  </a:lnTo>
                  <a:lnTo>
                    <a:pt x="3736069" y="93346"/>
                  </a:lnTo>
                  <a:lnTo>
                    <a:pt x="3766945" y="124222"/>
                  </a:lnTo>
                  <a:lnTo>
                    <a:pt x="3794023" y="158549"/>
                  </a:lnTo>
                  <a:lnTo>
                    <a:pt x="3816954" y="195982"/>
                  </a:lnTo>
                  <a:lnTo>
                    <a:pt x="3835394" y="236172"/>
                  </a:lnTo>
                  <a:lnTo>
                    <a:pt x="3848995" y="278774"/>
                  </a:lnTo>
                  <a:lnTo>
                    <a:pt x="3857410" y="323440"/>
                  </a:lnTo>
                  <a:lnTo>
                    <a:pt x="3860291" y="369824"/>
                  </a:lnTo>
                  <a:lnTo>
                    <a:pt x="3860291" y="1849107"/>
                  </a:lnTo>
                  <a:lnTo>
                    <a:pt x="3857410" y="1895498"/>
                  </a:lnTo>
                  <a:lnTo>
                    <a:pt x="3848995" y="1940170"/>
                  </a:lnTo>
                  <a:lnTo>
                    <a:pt x="3835394" y="1982776"/>
                  </a:lnTo>
                  <a:lnTo>
                    <a:pt x="3816954" y="2022968"/>
                  </a:lnTo>
                  <a:lnTo>
                    <a:pt x="3794023" y="2060402"/>
                  </a:lnTo>
                  <a:lnTo>
                    <a:pt x="3766945" y="2094730"/>
                  </a:lnTo>
                  <a:lnTo>
                    <a:pt x="3736069" y="2125605"/>
                  </a:lnTo>
                  <a:lnTo>
                    <a:pt x="3701742" y="2152681"/>
                  </a:lnTo>
                  <a:lnTo>
                    <a:pt x="3664309" y="2175611"/>
                  </a:lnTo>
                  <a:lnTo>
                    <a:pt x="3624119" y="2194049"/>
                  </a:lnTo>
                  <a:lnTo>
                    <a:pt x="3581517" y="2207648"/>
                  </a:lnTo>
                  <a:lnTo>
                    <a:pt x="3536851" y="2216062"/>
                  </a:lnTo>
                  <a:lnTo>
                    <a:pt x="3490467" y="2218944"/>
                  </a:lnTo>
                  <a:lnTo>
                    <a:pt x="369824" y="2218944"/>
                  </a:lnTo>
                  <a:lnTo>
                    <a:pt x="323440" y="2216062"/>
                  </a:lnTo>
                  <a:lnTo>
                    <a:pt x="278774" y="2207648"/>
                  </a:lnTo>
                  <a:lnTo>
                    <a:pt x="236172" y="2194049"/>
                  </a:lnTo>
                  <a:lnTo>
                    <a:pt x="195982" y="2175611"/>
                  </a:lnTo>
                  <a:lnTo>
                    <a:pt x="158549" y="2152681"/>
                  </a:lnTo>
                  <a:lnTo>
                    <a:pt x="124222" y="2125605"/>
                  </a:lnTo>
                  <a:lnTo>
                    <a:pt x="93346" y="2094730"/>
                  </a:lnTo>
                  <a:lnTo>
                    <a:pt x="66268" y="2060402"/>
                  </a:lnTo>
                  <a:lnTo>
                    <a:pt x="43337" y="2022968"/>
                  </a:lnTo>
                  <a:lnTo>
                    <a:pt x="24897" y="1982776"/>
                  </a:lnTo>
                  <a:lnTo>
                    <a:pt x="11296" y="1940170"/>
                  </a:lnTo>
                  <a:lnTo>
                    <a:pt x="2881" y="1895498"/>
                  </a:lnTo>
                  <a:lnTo>
                    <a:pt x="0" y="1849107"/>
                  </a:lnTo>
                  <a:lnTo>
                    <a:pt x="0" y="369824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61832" y="4218432"/>
              <a:ext cx="1069975" cy="367665"/>
            </a:xfrm>
            <a:custGeom>
              <a:avLst/>
              <a:gdLst/>
              <a:ahLst/>
              <a:cxnLst/>
              <a:rect l="l" t="t" r="r" b="b"/>
              <a:pathLst>
                <a:path w="1069975" h="367664">
                  <a:moveTo>
                    <a:pt x="1069848" y="0"/>
                  </a:moveTo>
                  <a:lnTo>
                    <a:pt x="0" y="0"/>
                  </a:lnTo>
                  <a:lnTo>
                    <a:pt x="0" y="367283"/>
                  </a:lnTo>
                  <a:lnTo>
                    <a:pt x="1069848" y="367283"/>
                  </a:lnTo>
                  <a:lnTo>
                    <a:pt x="1069848" y="0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578595" y="4218432"/>
            <a:ext cx="1069975" cy="367665"/>
          </a:xfrm>
          <a:prstGeom prst="rect">
            <a:avLst/>
          </a:prstGeom>
          <a:ln w="15875">
            <a:solidFill>
              <a:srgbClr val="A75F0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BBDD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177271" y="4218432"/>
            <a:ext cx="1412875" cy="367665"/>
          </a:xfrm>
          <a:custGeom>
            <a:avLst/>
            <a:gdLst/>
            <a:ahLst/>
            <a:cxnLst/>
            <a:rect l="l" t="t" r="r" b="b"/>
            <a:pathLst>
              <a:path w="1412875" h="367664">
                <a:moveTo>
                  <a:pt x="1412748" y="0"/>
                </a:moveTo>
                <a:lnTo>
                  <a:pt x="0" y="0"/>
                </a:lnTo>
                <a:lnTo>
                  <a:pt x="0" y="367283"/>
                </a:lnTo>
                <a:lnTo>
                  <a:pt x="1412748" y="367283"/>
                </a:lnTo>
                <a:lnTo>
                  <a:pt x="1412748" y="0"/>
                </a:lnTo>
                <a:close/>
              </a:path>
            </a:pathLst>
          </a:custGeom>
          <a:solidFill>
            <a:srgbClr val="407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177271" y="4218432"/>
            <a:ext cx="1412875" cy="367665"/>
          </a:xfrm>
          <a:prstGeom prst="rect">
            <a:avLst/>
          </a:prstGeom>
          <a:ln w="15875">
            <a:solidFill>
              <a:srgbClr val="A75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385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GESTOR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CONTENIDOS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595359" y="5337047"/>
            <a:ext cx="1069975" cy="266700"/>
          </a:xfrm>
          <a:custGeom>
            <a:avLst/>
            <a:gdLst/>
            <a:ahLst/>
            <a:cxnLst/>
            <a:rect l="l" t="t" r="r" b="b"/>
            <a:pathLst>
              <a:path w="1069975" h="266700">
                <a:moveTo>
                  <a:pt x="1069848" y="0"/>
                </a:moveTo>
                <a:lnTo>
                  <a:pt x="0" y="0"/>
                </a:lnTo>
                <a:lnTo>
                  <a:pt x="0" y="266699"/>
                </a:lnTo>
                <a:lnTo>
                  <a:pt x="1069848" y="266699"/>
                </a:lnTo>
                <a:lnTo>
                  <a:pt x="1069848" y="0"/>
                </a:lnTo>
                <a:close/>
              </a:path>
            </a:pathLst>
          </a:custGeom>
          <a:solidFill>
            <a:srgbClr val="407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578595" y="5324094"/>
            <a:ext cx="1069975" cy="292100"/>
          </a:xfrm>
          <a:prstGeom prst="rect">
            <a:avLst/>
          </a:prstGeom>
          <a:ln w="15875">
            <a:solidFill>
              <a:srgbClr val="A75F09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274807" y="5311140"/>
            <a:ext cx="1412875" cy="317500"/>
          </a:xfrm>
          <a:custGeom>
            <a:avLst/>
            <a:gdLst/>
            <a:ahLst/>
            <a:cxnLst/>
            <a:rect l="l" t="t" r="r" b="b"/>
            <a:pathLst>
              <a:path w="1412875" h="317500">
                <a:moveTo>
                  <a:pt x="1412748" y="0"/>
                </a:moveTo>
                <a:lnTo>
                  <a:pt x="0" y="0"/>
                </a:lnTo>
                <a:lnTo>
                  <a:pt x="0" y="316992"/>
                </a:lnTo>
                <a:lnTo>
                  <a:pt x="1412748" y="316992"/>
                </a:lnTo>
                <a:lnTo>
                  <a:pt x="1412748" y="0"/>
                </a:lnTo>
                <a:close/>
              </a:path>
            </a:pathLst>
          </a:custGeom>
          <a:solidFill>
            <a:srgbClr val="407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274807" y="5324094"/>
            <a:ext cx="1412875" cy="292100"/>
          </a:xfrm>
          <a:prstGeom prst="rect">
            <a:avLst/>
          </a:prstGeom>
          <a:ln w="15875">
            <a:solidFill>
              <a:srgbClr val="A75F09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9096756" y="4369244"/>
            <a:ext cx="1952625" cy="1167765"/>
            <a:chOff x="9096756" y="4369244"/>
            <a:chExt cx="1952625" cy="1167765"/>
          </a:xfrm>
        </p:grpSpPr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96756" y="4546104"/>
              <a:ext cx="100774" cy="85647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131046" y="4568190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20">
                  <a:moveTo>
                    <a:pt x="0" y="0"/>
                  </a:moveTo>
                  <a:lnTo>
                    <a:pt x="0" y="7692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8416" y="4570488"/>
              <a:ext cx="100774" cy="79399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982706" y="4592574"/>
              <a:ext cx="0" cy="706755"/>
            </a:xfrm>
            <a:custGeom>
              <a:avLst/>
              <a:gdLst/>
              <a:ahLst/>
              <a:cxnLst/>
              <a:rect l="l" t="t" r="r" b="b"/>
              <a:pathLst>
                <a:path h="706754">
                  <a:moveTo>
                    <a:pt x="0" y="0"/>
                  </a:moveTo>
                  <a:lnTo>
                    <a:pt x="0" y="7062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3872" y="5436044"/>
              <a:ext cx="698004" cy="10077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665970" y="5470398"/>
              <a:ext cx="610235" cy="0"/>
            </a:xfrm>
            <a:custGeom>
              <a:avLst/>
              <a:gdLst/>
              <a:ahLst/>
              <a:cxnLst/>
              <a:rect l="l" t="t" r="r" b="b"/>
              <a:pathLst>
                <a:path w="610234">
                  <a:moveTo>
                    <a:pt x="0" y="0"/>
                  </a:moveTo>
                  <a:lnTo>
                    <a:pt x="60972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0344" y="4369244"/>
              <a:ext cx="633996" cy="10077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9632442" y="4403598"/>
              <a:ext cx="546100" cy="635"/>
            </a:xfrm>
            <a:custGeom>
              <a:avLst/>
              <a:gdLst/>
              <a:ahLst/>
              <a:cxnLst/>
              <a:rect l="l" t="t" r="r" b="b"/>
              <a:pathLst>
                <a:path w="546100" h="635">
                  <a:moveTo>
                    <a:pt x="0" y="0"/>
                  </a:moveTo>
                  <a:lnTo>
                    <a:pt x="545846" y="2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3476" y="4535424"/>
              <a:ext cx="1146048" cy="81838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551670" y="4568190"/>
              <a:ext cx="1052830" cy="720090"/>
            </a:xfrm>
            <a:custGeom>
              <a:avLst/>
              <a:gdLst/>
              <a:ahLst/>
              <a:cxnLst/>
              <a:rect l="l" t="t" r="r" b="b"/>
              <a:pathLst>
                <a:path w="1052829" h="720089">
                  <a:moveTo>
                    <a:pt x="0" y="0"/>
                  </a:moveTo>
                  <a:lnTo>
                    <a:pt x="1052322" y="7197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81388" y="4527791"/>
              <a:ext cx="938771" cy="87936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611106" y="4562094"/>
              <a:ext cx="842644" cy="782955"/>
            </a:xfrm>
            <a:custGeom>
              <a:avLst/>
              <a:gdLst/>
              <a:ahLst/>
              <a:cxnLst/>
              <a:rect l="l" t="t" r="r" b="b"/>
              <a:pathLst>
                <a:path w="842645" h="782954">
                  <a:moveTo>
                    <a:pt x="0" y="782827"/>
                  </a:moveTo>
                  <a:lnTo>
                    <a:pt x="84264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5">
            <a:extLst>
              <a:ext uri="{FF2B5EF4-FFF2-40B4-BE49-F238E27FC236}">
                <a16:creationId xmlns:a16="http://schemas.microsoft.com/office/drawing/2014/main" id="{11758BA4-07EB-A559-7D53-056A8F8F8585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67925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APRENDE</a:t>
            </a:r>
            <a:r>
              <a:rPr spc="-105" dirty="0"/>
              <a:t> </a:t>
            </a:r>
            <a:r>
              <a:rPr spc="-45" dirty="0"/>
              <a:t>DOCKER</a:t>
            </a:r>
            <a:r>
              <a:rPr spc="-105" dirty="0"/>
              <a:t> </a:t>
            </a:r>
            <a:r>
              <a:rPr spc="-50" dirty="0"/>
              <a:t>DESDE</a:t>
            </a:r>
            <a:r>
              <a:rPr spc="-114" dirty="0"/>
              <a:t> </a:t>
            </a:r>
            <a:r>
              <a:rPr spc="-50" dirty="0"/>
              <a:t>CERO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" y="1118616"/>
            <a:ext cx="2353055" cy="13228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915" y="1008888"/>
            <a:ext cx="5850445" cy="16139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67266" y="1369758"/>
            <a:ext cx="1372235" cy="726440"/>
            <a:chOff x="2767266" y="1369758"/>
            <a:chExt cx="1372235" cy="726440"/>
          </a:xfrm>
        </p:grpSpPr>
        <p:sp>
          <p:nvSpPr>
            <p:cNvPr id="6" name="object 6"/>
            <p:cNvSpPr/>
            <p:nvPr/>
          </p:nvSpPr>
          <p:spPr>
            <a:xfrm>
              <a:off x="2775204" y="1377696"/>
              <a:ext cx="1356360" cy="710565"/>
            </a:xfrm>
            <a:custGeom>
              <a:avLst/>
              <a:gdLst/>
              <a:ahLst/>
              <a:cxnLst/>
              <a:rect l="l" t="t" r="r" b="b"/>
              <a:pathLst>
                <a:path w="1356360" h="710564">
                  <a:moveTo>
                    <a:pt x="1001268" y="0"/>
                  </a:moveTo>
                  <a:lnTo>
                    <a:pt x="1001268" y="177545"/>
                  </a:lnTo>
                  <a:lnTo>
                    <a:pt x="0" y="177545"/>
                  </a:lnTo>
                  <a:lnTo>
                    <a:pt x="0" y="532638"/>
                  </a:lnTo>
                  <a:lnTo>
                    <a:pt x="1001268" y="532638"/>
                  </a:lnTo>
                  <a:lnTo>
                    <a:pt x="1001268" y="710183"/>
                  </a:lnTo>
                  <a:lnTo>
                    <a:pt x="1356359" y="355091"/>
                  </a:lnTo>
                  <a:lnTo>
                    <a:pt x="100126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5204" y="1377696"/>
              <a:ext cx="1356360" cy="710565"/>
            </a:xfrm>
            <a:custGeom>
              <a:avLst/>
              <a:gdLst/>
              <a:ahLst/>
              <a:cxnLst/>
              <a:rect l="l" t="t" r="r" b="b"/>
              <a:pathLst>
                <a:path w="1356360" h="710564">
                  <a:moveTo>
                    <a:pt x="0" y="177545"/>
                  </a:moveTo>
                  <a:lnTo>
                    <a:pt x="1001268" y="177545"/>
                  </a:lnTo>
                  <a:lnTo>
                    <a:pt x="1001268" y="0"/>
                  </a:lnTo>
                  <a:lnTo>
                    <a:pt x="1356359" y="355091"/>
                  </a:lnTo>
                  <a:lnTo>
                    <a:pt x="1001268" y="710183"/>
                  </a:lnTo>
                  <a:lnTo>
                    <a:pt x="1001268" y="532638"/>
                  </a:lnTo>
                  <a:lnTo>
                    <a:pt x="0" y="532638"/>
                  </a:lnTo>
                  <a:lnTo>
                    <a:pt x="0" y="177545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05694" y="3011106"/>
            <a:ext cx="3175635" cy="1453515"/>
            <a:chOff x="3905694" y="3011106"/>
            <a:chExt cx="3175635" cy="1453515"/>
          </a:xfrm>
        </p:grpSpPr>
        <p:sp>
          <p:nvSpPr>
            <p:cNvPr id="9" name="object 9"/>
            <p:cNvSpPr/>
            <p:nvPr/>
          </p:nvSpPr>
          <p:spPr>
            <a:xfrm>
              <a:off x="3913632" y="3019044"/>
              <a:ext cx="3159760" cy="1437640"/>
            </a:xfrm>
            <a:custGeom>
              <a:avLst/>
              <a:gdLst/>
              <a:ahLst/>
              <a:cxnLst/>
              <a:rect l="l" t="t" r="r" b="b"/>
              <a:pathLst>
                <a:path w="3159759" h="1437639">
                  <a:moveTo>
                    <a:pt x="2369439" y="0"/>
                  </a:moveTo>
                  <a:lnTo>
                    <a:pt x="789813" y="0"/>
                  </a:lnTo>
                  <a:lnTo>
                    <a:pt x="789813" y="718565"/>
                  </a:lnTo>
                  <a:lnTo>
                    <a:pt x="0" y="718565"/>
                  </a:lnTo>
                  <a:lnTo>
                    <a:pt x="1579626" y="1437131"/>
                  </a:lnTo>
                  <a:lnTo>
                    <a:pt x="3159251" y="718565"/>
                  </a:lnTo>
                  <a:lnTo>
                    <a:pt x="2369439" y="718565"/>
                  </a:lnTo>
                  <a:lnTo>
                    <a:pt x="2369439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13632" y="3019044"/>
              <a:ext cx="3159760" cy="1437640"/>
            </a:xfrm>
            <a:custGeom>
              <a:avLst/>
              <a:gdLst/>
              <a:ahLst/>
              <a:cxnLst/>
              <a:rect l="l" t="t" r="r" b="b"/>
              <a:pathLst>
                <a:path w="3159759" h="1437639">
                  <a:moveTo>
                    <a:pt x="0" y="718565"/>
                  </a:moveTo>
                  <a:lnTo>
                    <a:pt x="789813" y="718565"/>
                  </a:lnTo>
                  <a:lnTo>
                    <a:pt x="789813" y="0"/>
                  </a:lnTo>
                  <a:lnTo>
                    <a:pt x="2369439" y="0"/>
                  </a:lnTo>
                  <a:lnTo>
                    <a:pt x="2369439" y="718565"/>
                  </a:lnTo>
                  <a:lnTo>
                    <a:pt x="3159251" y="718565"/>
                  </a:lnTo>
                  <a:lnTo>
                    <a:pt x="1579626" y="1437131"/>
                  </a:lnTo>
                  <a:lnTo>
                    <a:pt x="0" y="718565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43602" y="3119450"/>
            <a:ext cx="11010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DOCKER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OSER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7424" y="4643628"/>
            <a:ext cx="2644140" cy="1061085"/>
          </a:xfrm>
          <a:prstGeom prst="rect">
            <a:avLst/>
          </a:prstGeom>
          <a:solidFill>
            <a:srgbClr val="E38312"/>
          </a:solidFill>
          <a:ln w="15875">
            <a:solidFill>
              <a:srgbClr val="A75F0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860425" marR="570865" indent="-2806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CONTENEDOR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96384" y="4643628"/>
            <a:ext cx="2642870" cy="1061085"/>
          </a:xfrm>
          <a:custGeom>
            <a:avLst/>
            <a:gdLst/>
            <a:ahLst/>
            <a:cxnLst/>
            <a:rect l="l" t="t" r="r" b="b"/>
            <a:pathLst>
              <a:path w="2642870" h="1061085">
                <a:moveTo>
                  <a:pt x="2642616" y="0"/>
                </a:moveTo>
                <a:lnTo>
                  <a:pt x="0" y="0"/>
                </a:lnTo>
                <a:lnTo>
                  <a:pt x="0" y="1060704"/>
                </a:lnTo>
                <a:lnTo>
                  <a:pt x="2642616" y="1060704"/>
                </a:lnTo>
                <a:lnTo>
                  <a:pt x="264261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6384" y="4643628"/>
            <a:ext cx="2642870" cy="1061085"/>
          </a:xfrm>
          <a:prstGeom prst="rect">
            <a:avLst/>
          </a:prstGeom>
          <a:ln w="15875">
            <a:solidFill>
              <a:srgbClr val="A75F0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543560" marR="534670" indent="3619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CONTENEDOR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EXPRESS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24800" y="4572000"/>
            <a:ext cx="2642870" cy="1061085"/>
          </a:xfrm>
          <a:custGeom>
            <a:avLst/>
            <a:gdLst/>
            <a:ahLst/>
            <a:cxnLst/>
            <a:rect l="l" t="t" r="r" b="b"/>
            <a:pathLst>
              <a:path w="2642870" h="1061085">
                <a:moveTo>
                  <a:pt x="2642616" y="0"/>
                </a:moveTo>
                <a:lnTo>
                  <a:pt x="0" y="0"/>
                </a:lnTo>
                <a:lnTo>
                  <a:pt x="0" y="1060704"/>
                </a:lnTo>
                <a:lnTo>
                  <a:pt x="2642616" y="1060704"/>
                </a:lnTo>
                <a:lnTo>
                  <a:pt x="264261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24800" y="4572000"/>
            <a:ext cx="2642870" cy="1061085"/>
          </a:xfrm>
          <a:prstGeom prst="rect">
            <a:avLst/>
          </a:prstGeom>
          <a:ln w="15875">
            <a:solidFill>
              <a:srgbClr val="A75F0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CONTENEDOR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MONGODB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10228" y="5068760"/>
            <a:ext cx="3880485" cy="172720"/>
            <a:chOff x="4110228" y="5068760"/>
            <a:chExt cx="3880485" cy="17272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0228" y="5140388"/>
              <a:ext cx="553212" cy="1007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32326" y="5174741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46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7664" y="5068760"/>
              <a:ext cx="772668" cy="10077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239762" y="5103113"/>
              <a:ext cx="685165" cy="0"/>
            </a:xfrm>
            <a:custGeom>
              <a:avLst/>
              <a:gdLst/>
              <a:ahLst/>
              <a:cxnLst/>
              <a:rect l="l" t="t" r="r" b="b"/>
              <a:pathLst>
                <a:path w="685165">
                  <a:moveTo>
                    <a:pt x="0" y="0"/>
                  </a:moveTo>
                  <a:lnTo>
                    <a:pt x="6851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39000" y="2791967"/>
            <a:ext cx="2197735" cy="1708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 marR="1704339">
              <a:lnSpc>
                <a:spcPct val="100000"/>
              </a:lnSpc>
              <a:spcBef>
                <a:spcPts val="325"/>
              </a:spcBef>
            </a:pPr>
            <a:r>
              <a:rPr sz="700" spc="-10" dirty="0">
                <a:latin typeface="Calibri"/>
                <a:cs typeface="Calibri"/>
              </a:rPr>
              <a:t>v</a:t>
            </a:r>
            <a:r>
              <a:rPr sz="700" spc="-5" dirty="0">
                <a:latin typeface="Calibri"/>
                <a:cs typeface="Calibri"/>
              </a:rPr>
              <a:t>ers</a:t>
            </a:r>
            <a:r>
              <a:rPr sz="700" spc="-10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o</a:t>
            </a:r>
            <a:r>
              <a:rPr sz="700" spc="-15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: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'</a:t>
            </a:r>
            <a:r>
              <a:rPr sz="700" spc="-10" dirty="0">
                <a:latin typeface="Calibri"/>
                <a:cs typeface="Calibri"/>
              </a:rPr>
              <a:t>3</a:t>
            </a:r>
            <a:r>
              <a:rPr sz="700" spc="-5" dirty="0">
                <a:latin typeface="Calibri"/>
                <a:cs typeface="Calibri"/>
              </a:rPr>
              <a:t>'  services:</a:t>
            </a:r>
            <a:endParaRPr sz="700">
              <a:latin typeface="Calibri"/>
              <a:cs typeface="Calibri"/>
            </a:endParaRPr>
          </a:p>
          <a:p>
            <a:pPr marL="133985">
              <a:lnSpc>
                <a:spcPct val="100000"/>
              </a:lnSpc>
            </a:pPr>
            <a:r>
              <a:rPr sz="700" spc="-10" dirty="0">
                <a:latin typeface="Calibri"/>
                <a:cs typeface="Calibri"/>
              </a:rPr>
              <a:t>web:</a:t>
            </a:r>
            <a:endParaRPr sz="700">
              <a:latin typeface="Calibri"/>
              <a:cs typeface="Calibri"/>
            </a:endParaRPr>
          </a:p>
          <a:p>
            <a:pPr marL="174625" marR="1768475">
              <a:lnSpc>
                <a:spcPct val="100000"/>
              </a:lnSpc>
            </a:pPr>
            <a:r>
              <a:rPr sz="700" spc="-15" dirty="0">
                <a:latin typeface="Calibri"/>
                <a:cs typeface="Calibri"/>
              </a:rPr>
              <a:t>bu</a:t>
            </a:r>
            <a:r>
              <a:rPr sz="700" spc="-10" dirty="0">
                <a:latin typeface="Calibri"/>
                <a:cs typeface="Calibri"/>
              </a:rPr>
              <a:t>il</a:t>
            </a:r>
            <a:r>
              <a:rPr sz="700" spc="-15" dirty="0">
                <a:latin typeface="Calibri"/>
                <a:cs typeface="Calibri"/>
              </a:rPr>
              <a:t>d</a:t>
            </a:r>
            <a:r>
              <a:rPr sz="700" spc="-5" dirty="0">
                <a:latin typeface="Calibri"/>
                <a:cs typeface="Calibri"/>
              </a:rPr>
              <a:t>: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.  ports:</a:t>
            </a:r>
            <a:endParaRPr sz="7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-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"5000:5000"</a:t>
            </a:r>
            <a:endParaRPr sz="7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volumes:</a:t>
            </a:r>
            <a:endParaRPr sz="700">
              <a:latin typeface="Calibri"/>
              <a:cs typeface="Calibri"/>
            </a:endParaRPr>
          </a:p>
          <a:p>
            <a:pPr marL="222250" indent="-48260">
              <a:lnSpc>
                <a:spcPct val="100000"/>
              </a:lnSpc>
              <a:buChar char="-"/>
              <a:tabLst>
                <a:tab pos="222885" algn="l"/>
              </a:tabLst>
            </a:pPr>
            <a:r>
              <a:rPr sz="700" spc="-5" dirty="0">
                <a:latin typeface="Calibri"/>
                <a:cs typeface="Calibri"/>
              </a:rPr>
              <a:t>.:/code</a:t>
            </a:r>
            <a:endParaRPr sz="700">
              <a:latin typeface="Calibri"/>
              <a:cs typeface="Calibri"/>
            </a:endParaRPr>
          </a:p>
          <a:p>
            <a:pPr marL="174625" marR="1188720">
              <a:lnSpc>
                <a:spcPct val="100000"/>
              </a:lnSpc>
              <a:buChar char="-"/>
              <a:tabLst>
                <a:tab pos="222885" algn="l"/>
              </a:tabLst>
            </a:pPr>
            <a:r>
              <a:rPr sz="700" spc="-10" dirty="0">
                <a:latin typeface="Calibri"/>
                <a:cs typeface="Calibri"/>
              </a:rPr>
              <a:t>l</a:t>
            </a:r>
            <a:r>
              <a:rPr sz="700" spc="-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gv</a:t>
            </a:r>
            <a:r>
              <a:rPr sz="700" spc="-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l</a:t>
            </a:r>
            <a:r>
              <a:rPr sz="700" spc="-15" dirty="0">
                <a:latin typeface="Calibri"/>
                <a:cs typeface="Calibri"/>
              </a:rPr>
              <a:t>u</a:t>
            </a:r>
            <a:r>
              <a:rPr sz="700" spc="-10" dirty="0">
                <a:latin typeface="Calibri"/>
                <a:cs typeface="Calibri"/>
              </a:rPr>
              <a:t>m</a:t>
            </a:r>
            <a:r>
              <a:rPr sz="700" spc="-5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01</a:t>
            </a:r>
            <a:r>
              <a:rPr sz="700" dirty="0">
                <a:latin typeface="Calibri"/>
                <a:cs typeface="Calibri"/>
              </a:rPr>
              <a:t>:</a:t>
            </a:r>
            <a:r>
              <a:rPr sz="700" spc="-10" dirty="0">
                <a:latin typeface="Calibri"/>
                <a:cs typeface="Calibri"/>
              </a:rPr>
              <a:t>/v</a:t>
            </a:r>
            <a:r>
              <a:rPr sz="700" spc="-5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r/</a:t>
            </a:r>
            <a:r>
              <a:rPr sz="700" spc="-10" dirty="0">
                <a:latin typeface="Calibri"/>
                <a:cs typeface="Calibri"/>
              </a:rPr>
              <a:t>l</a:t>
            </a:r>
            <a:r>
              <a:rPr sz="700" spc="-5" dirty="0">
                <a:latin typeface="Calibri"/>
                <a:cs typeface="Calibri"/>
              </a:rPr>
              <a:t>og  </a:t>
            </a:r>
            <a:r>
              <a:rPr sz="700" spc="-10" dirty="0">
                <a:latin typeface="Calibri"/>
                <a:cs typeface="Calibri"/>
              </a:rPr>
              <a:t>links:</a:t>
            </a:r>
            <a:endParaRPr sz="700">
              <a:latin typeface="Calibri"/>
              <a:cs typeface="Calibri"/>
            </a:endParaRPr>
          </a:p>
          <a:p>
            <a:pPr marL="133985" marR="1792605" indent="40640">
              <a:lnSpc>
                <a:spcPct val="100000"/>
              </a:lnSpc>
              <a:spcBef>
                <a:spcPts val="5"/>
              </a:spcBef>
              <a:buChar char="-"/>
              <a:tabLst>
                <a:tab pos="222885" algn="l"/>
              </a:tabLst>
            </a:pP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-5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di</a:t>
            </a:r>
            <a:r>
              <a:rPr sz="700" spc="-5" dirty="0">
                <a:latin typeface="Calibri"/>
                <a:cs typeface="Calibri"/>
              </a:rPr>
              <a:t>s  redis:</a:t>
            </a:r>
            <a:endParaRPr sz="700">
              <a:latin typeface="Calibri"/>
              <a:cs typeface="Calibri"/>
            </a:endParaRPr>
          </a:p>
          <a:p>
            <a:pPr marL="92710" marR="1487170" indent="81915"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image:</a:t>
            </a:r>
            <a:r>
              <a:rPr sz="700" spc="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redis 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volumes: 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logvolume01:</a:t>
            </a:r>
            <a:r>
              <a:rPr sz="700" spc="3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{}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FD631F1B-35E8-99BE-ACDF-59BDB43C43A0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142</Words>
  <Application>Microsoft Office PowerPoint</Application>
  <PresentationFormat>Panorámica</PresentationFormat>
  <Paragraphs>48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Times New Roman</vt:lpstr>
      <vt:lpstr>Office Theme</vt:lpstr>
      <vt:lpstr>Presentación de PowerPoint</vt:lpstr>
      <vt:lpstr>APRENDE DOCKER DESDE CERO</vt:lpstr>
      <vt:lpstr>APRENDE DOCKER DESDE CERO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2</cp:revision>
  <dcterms:created xsi:type="dcterms:W3CDTF">2022-07-21T19:23:04Z</dcterms:created>
  <dcterms:modified xsi:type="dcterms:W3CDTF">2022-07-21T19:48:56Z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