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921D9-04A6-1678-7664-BD02356A0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38" y="5732108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141091-A1C4-C4F2-F3C0-59708291CFE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620" y="37319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65" dirty="0"/>
              <a:t>Introducción </a:t>
            </a:r>
            <a:r>
              <a:rPr dirty="0"/>
              <a:t>a </a:t>
            </a:r>
            <a:r>
              <a:rPr spc="-35" dirty="0"/>
              <a:t>los </a:t>
            </a:r>
            <a:r>
              <a:rPr spc="-30" dirty="0"/>
              <a:t> </a:t>
            </a:r>
            <a:r>
              <a:rPr spc="-35" dirty="0"/>
              <a:t>servicios</a:t>
            </a:r>
            <a:r>
              <a:rPr spc="-145" dirty="0"/>
              <a:t> </a:t>
            </a:r>
            <a:r>
              <a:rPr spc="-20" dirty="0"/>
              <a:t>en</a:t>
            </a:r>
            <a:r>
              <a:rPr spc="-165" dirty="0"/>
              <a:t> </a:t>
            </a:r>
            <a:r>
              <a:rPr spc="-70" dirty="0"/>
              <a:t>Swarm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APRENDE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4191" y="6417564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80"/>
                </a:moveTo>
                <a:lnTo>
                  <a:pt x="3429000" y="373380"/>
                </a:lnTo>
                <a:lnTo>
                  <a:pt x="3429000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2BB2652-1042-1DEA-6963-0DDBB9BDB45B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11052"/>
            <a:ext cx="9979660" cy="47967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Servicios</a:t>
            </a:r>
            <a:endParaRPr sz="2800">
              <a:latin typeface="Calibri"/>
              <a:cs typeface="Calibri"/>
            </a:endParaRPr>
          </a:p>
          <a:p>
            <a:pPr marL="485775" lvl="1" indent="-272415">
              <a:lnSpc>
                <a:spcPct val="100000"/>
              </a:lnSpc>
              <a:spcBef>
                <a:spcPts val="14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desplegar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aplicaciones</a:t>
            </a:r>
            <a:endParaRPr sz="2400">
              <a:latin typeface="Calibri"/>
              <a:cs typeface="Calibri"/>
            </a:endParaRPr>
          </a:p>
          <a:p>
            <a:pPr marL="486409" lvl="1" indent="-273050">
              <a:lnSpc>
                <a:spcPts val="2740"/>
              </a:lnSpc>
              <a:spcBef>
                <a:spcPts val="3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704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Normalmente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servicio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 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realidad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micro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servicio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  <a:p>
            <a:pPr marL="396875">
              <a:lnSpc>
                <a:spcPts val="2740"/>
              </a:lnSpc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componente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individual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 pertenece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una aplicación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más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grande:</a:t>
            </a:r>
            <a:endParaRPr sz="2400">
              <a:latin typeface="Calibri"/>
              <a:cs typeface="Calibri"/>
            </a:endParaRPr>
          </a:p>
          <a:p>
            <a:pPr marL="396875" marR="5080" lvl="1" indent="-182880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  <a:tab pos="611505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ejemplo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podemos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considerar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servicio	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servidor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web,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una base de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cualquier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otro componente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aplicación que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esté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ofreciendo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algún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recurso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resto</a:t>
            </a:r>
            <a:endParaRPr sz="2400">
              <a:latin typeface="Calibri"/>
              <a:cs typeface="Calibri"/>
            </a:endParaRPr>
          </a:p>
          <a:p>
            <a:pPr marL="396875" marR="1123950" lvl="1" indent="-182880">
              <a:lnSpc>
                <a:spcPts val="2590"/>
              </a:lnSpc>
              <a:spcBef>
                <a:spcPts val="60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Cuando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creó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servicio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debo de indicar una serie 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características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asociadas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mismo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24205" lvl="2" indent="-227965">
              <a:lnSpc>
                <a:spcPct val="100000"/>
              </a:lnSpc>
              <a:spcBef>
                <a:spcPts val="34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6248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Número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réplicas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servicio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ejecutar.</a:t>
            </a:r>
            <a:endParaRPr sz="2000">
              <a:latin typeface="Calibri"/>
              <a:cs typeface="Calibri"/>
            </a:endParaRPr>
          </a:p>
          <a:p>
            <a:pPr marL="624205" lvl="2" indent="-227965">
              <a:lnSpc>
                <a:spcPct val="100000"/>
              </a:lnSpc>
              <a:spcBef>
                <a:spcPts val="3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6248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Configuración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CPU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memoria</a:t>
            </a:r>
            <a:endParaRPr sz="2000">
              <a:latin typeface="Calibri"/>
              <a:cs typeface="Calibri"/>
            </a:endParaRPr>
          </a:p>
          <a:p>
            <a:pPr marL="624205" lvl="2" indent="-227965">
              <a:lnSpc>
                <a:spcPct val="100000"/>
              </a:lnSpc>
              <a:spcBef>
                <a:spcPts val="359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6248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posible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“overlay”</a:t>
            </a:r>
            <a:endParaRPr sz="2000">
              <a:latin typeface="Calibri"/>
              <a:cs typeface="Calibri"/>
            </a:endParaRPr>
          </a:p>
          <a:p>
            <a:pPr marL="624205" lvl="2" indent="-227965">
              <a:lnSpc>
                <a:spcPct val="100000"/>
              </a:lnSpc>
              <a:spcBef>
                <a:spcPts val="359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6248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puerto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vamos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poder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acceder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 servicio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34C0CAF-76D5-9453-F220-8111A22A4232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896071"/>
            <a:ext cx="9689465" cy="1445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Tasks.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404040"/>
                </a:solidFill>
                <a:latin typeface="Calibri"/>
                <a:cs typeface="Calibri"/>
              </a:rPr>
              <a:t>Tareas</a:t>
            </a:r>
            <a:endParaRPr sz="2800">
              <a:latin typeface="Calibri"/>
              <a:cs typeface="Calibri"/>
            </a:endParaRPr>
          </a:p>
          <a:p>
            <a:pPr marL="396875" marR="5080" lvl="1" indent="-182880">
              <a:lnSpc>
                <a:spcPts val="2160"/>
              </a:lnSpc>
              <a:spcBef>
                <a:spcPts val="484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Cuando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crea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servicio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realidad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hace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lanzar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varias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tareas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tipo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réplica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nodos</a:t>
            </a:r>
            <a:endParaRPr sz="2000">
              <a:latin typeface="Calibri"/>
              <a:cs typeface="Calibri"/>
            </a:endParaRPr>
          </a:p>
          <a:p>
            <a:pPr marL="441325" lvl="1" indent="-227965">
              <a:lnSpc>
                <a:spcPct val="100000"/>
              </a:lnSpc>
              <a:spcBef>
                <a:spcPts val="33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441959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tareas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ejecutan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manera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completamente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independiente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otras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2991611"/>
            <a:ext cx="2817876" cy="1569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3622" y="3101720"/>
            <a:ext cx="14566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158750" indent="-431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cio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apache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Réplicas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504" y="4732020"/>
            <a:ext cx="2827020" cy="4358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9736" y="4840046"/>
            <a:ext cx="154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Swarm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071" y="2474976"/>
            <a:ext cx="4864608" cy="9540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71335" y="2618358"/>
            <a:ext cx="9645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Tarea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he.1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1071" y="3558540"/>
            <a:ext cx="4803648" cy="4358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84591" y="3666870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65502" y="2659062"/>
            <a:ext cx="1591945" cy="648335"/>
            <a:chOff x="8465502" y="2659062"/>
            <a:chExt cx="1591945" cy="648335"/>
          </a:xfrm>
        </p:grpSpPr>
        <p:sp>
          <p:nvSpPr>
            <p:cNvPr id="13" name="object 13"/>
            <p:cNvSpPr/>
            <p:nvPr/>
          </p:nvSpPr>
          <p:spPr>
            <a:xfrm>
              <a:off x="8473440" y="2667000"/>
              <a:ext cx="1576070" cy="632460"/>
            </a:xfrm>
            <a:custGeom>
              <a:avLst/>
              <a:gdLst/>
              <a:ahLst/>
              <a:cxnLst/>
              <a:rect l="l" t="t" r="r" b="b"/>
              <a:pathLst>
                <a:path w="1576070" h="632460">
                  <a:moveTo>
                    <a:pt x="1470405" y="0"/>
                  </a:moveTo>
                  <a:lnTo>
                    <a:pt x="105409" y="0"/>
                  </a:lnTo>
                  <a:lnTo>
                    <a:pt x="64400" y="8290"/>
                  </a:lnTo>
                  <a:lnTo>
                    <a:pt x="30892" y="30892"/>
                  </a:lnTo>
                  <a:lnTo>
                    <a:pt x="8290" y="64400"/>
                  </a:lnTo>
                  <a:lnTo>
                    <a:pt x="0" y="105410"/>
                  </a:lnTo>
                  <a:lnTo>
                    <a:pt x="0" y="527050"/>
                  </a:lnTo>
                  <a:lnTo>
                    <a:pt x="8290" y="568059"/>
                  </a:lnTo>
                  <a:lnTo>
                    <a:pt x="30892" y="601567"/>
                  </a:lnTo>
                  <a:lnTo>
                    <a:pt x="64400" y="624169"/>
                  </a:lnTo>
                  <a:lnTo>
                    <a:pt x="105409" y="632460"/>
                  </a:lnTo>
                  <a:lnTo>
                    <a:pt x="1470405" y="632460"/>
                  </a:lnTo>
                  <a:lnTo>
                    <a:pt x="1511415" y="624169"/>
                  </a:lnTo>
                  <a:lnTo>
                    <a:pt x="1544923" y="601567"/>
                  </a:lnTo>
                  <a:lnTo>
                    <a:pt x="1567525" y="568059"/>
                  </a:lnTo>
                  <a:lnTo>
                    <a:pt x="1575815" y="527050"/>
                  </a:lnTo>
                  <a:lnTo>
                    <a:pt x="1575815" y="105410"/>
                  </a:lnTo>
                  <a:lnTo>
                    <a:pt x="1567525" y="64400"/>
                  </a:lnTo>
                  <a:lnTo>
                    <a:pt x="1544923" y="30892"/>
                  </a:lnTo>
                  <a:lnTo>
                    <a:pt x="1511415" y="8290"/>
                  </a:lnTo>
                  <a:lnTo>
                    <a:pt x="1470405" y="0"/>
                  </a:lnTo>
                  <a:close/>
                </a:path>
              </a:pathLst>
            </a:custGeom>
            <a:solidFill>
              <a:srgbClr val="CAD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3440" y="2667000"/>
              <a:ext cx="1576070" cy="632460"/>
            </a:xfrm>
            <a:custGeom>
              <a:avLst/>
              <a:gdLst/>
              <a:ahLst/>
              <a:cxnLst/>
              <a:rect l="l" t="t" r="r" b="b"/>
              <a:pathLst>
                <a:path w="1576070" h="632460">
                  <a:moveTo>
                    <a:pt x="0" y="105410"/>
                  </a:moveTo>
                  <a:lnTo>
                    <a:pt x="8290" y="64400"/>
                  </a:lnTo>
                  <a:lnTo>
                    <a:pt x="30892" y="30892"/>
                  </a:lnTo>
                  <a:lnTo>
                    <a:pt x="64400" y="8290"/>
                  </a:lnTo>
                  <a:lnTo>
                    <a:pt x="105409" y="0"/>
                  </a:lnTo>
                  <a:lnTo>
                    <a:pt x="1470405" y="0"/>
                  </a:lnTo>
                  <a:lnTo>
                    <a:pt x="1511415" y="8290"/>
                  </a:lnTo>
                  <a:lnTo>
                    <a:pt x="1544923" y="30892"/>
                  </a:lnTo>
                  <a:lnTo>
                    <a:pt x="1567525" y="64400"/>
                  </a:lnTo>
                  <a:lnTo>
                    <a:pt x="1575815" y="105410"/>
                  </a:lnTo>
                  <a:lnTo>
                    <a:pt x="1575815" y="527050"/>
                  </a:lnTo>
                  <a:lnTo>
                    <a:pt x="1567525" y="568059"/>
                  </a:lnTo>
                  <a:lnTo>
                    <a:pt x="1544923" y="601567"/>
                  </a:lnTo>
                  <a:lnTo>
                    <a:pt x="1511415" y="624169"/>
                  </a:lnTo>
                  <a:lnTo>
                    <a:pt x="1470405" y="632460"/>
                  </a:lnTo>
                  <a:lnTo>
                    <a:pt x="105409" y="632460"/>
                  </a:lnTo>
                  <a:lnTo>
                    <a:pt x="64400" y="624169"/>
                  </a:lnTo>
                  <a:lnTo>
                    <a:pt x="30892" y="601567"/>
                  </a:lnTo>
                  <a:lnTo>
                    <a:pt x="8290" y="568059"/>
                  </a:lnTo>
                  <a:lnTo>
                    <a:pt x="0" y="527050"/>
                  </a:lnTo>
                  <a:lnTo>
                    <a:pt x="0" y="105410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308" y="2764548"/>
              <a:ext cx="1408938" cy="51128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698230" y="2819146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tpd: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1071" y="4538471"/>
            <a:ext cx="4864608" cy="95402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371335" y="4682744"/>
            <a:ext cx="96646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Tarea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apache.2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1071" y="5622035"/>
            <a:ext cx="4803648" cy="43586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284591" y="573125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65502" y="4724082"/>
            <a:ext cx="1591945" cy="647065"/>
            <a:chOff x="8465502" y="4724082"/>
            <a:chExt cx="1591945" cy="647065"/>
          </a:xfrm>
        </p:grpSpPr>
        <p:sp>
          <p:nvSpPr>
            <p:cNvPr id="22" name="object 22"/>
            <p:cNvSpPr/>
            <p:nvPr/>
          </p:nvSpPr>
          <p:spPr>
            <a:xfrm>
              <a:off x="8473440" y="4732020"/>
              <a:ext cx="1576070" cy="631190"/>
            </a:xfrm>
            <a:custGeom>
              <a:avLst/>
              <a:gdLst/>
              <a:ahLst/>
              <a:cxnLst/>
              <a:rect l="l" t="t" r="r" b="b"/>
              <a:pathLst>
                <a:path w="1576070" h="631189">
                  <a:moveTo>
                    <a:pt x="1470659" y="0"/>
                  </a:moveTo>
                  <a:lnTo>
                    <a:pt x="105155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5" y="630935"/>
                  </a:lnTo>
                  <a:lnTo>
                    <a:pt x="1470659" y="630935"/>
                  </a:lnTo>
                  <a:lnTo>
                    <a:pt x="1511575" y="622667"/>
                  </a:lnTo>
                  <a:lnTo>
                    <a:pt x="1545002" y="600122"/>
                  </a:lnTo>
                  <a:lnTo>
                    <a:pt x="1567547" y="566695"/>
                  </a:lnTo>
                  <a:lnTo>
                    <a:pt x="1575815" y="525779"/>
                  </a:lnTo>
                  <a:lnTo>
                    <a:pt x="1575815" y="105155"/>
                  </a:lnTo>
                  <a:lnTo>
                    <a:pt x="1567547" y="64240"/>
                  </a:lnTo>
                  <a:lnTo>
                    <a:pt x="1545002" y="30813"/>
                  </a:lnTo>
                  <a:lnTo>
                    <a:pt x="1511575" y="8268"/>
                  </a:lnTo>
                  <a:lnTo>
                    <a:pt x="1470659" y="0"/>
                  </a:lnTo>
                  <a:close/>
                </a:path>
              </a:pathLst>
            </a:custGeom>
            <a:solidFill>
              <a:srgbClr val="CAD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73440" y="4732020"/>
              <a:ext cx="1576070" cy="631190"/>
            </a:xfrm>
            <a:custGeom>
              <a:avLst/>
              <a:gdLst/>
              <a:ahLst/>
              <a:cxnLst/>
              <a:rect l="l" t="t" r="r" b="b"/>
              <a:pathLst>
                <a:path w="1576070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5" y="0"/>
                  </a:lnTo>
                  <a:lnTo>
                    <a:pt x="1470659" y="0"/>
                  </a:lnTo>
                  <a:lnTo>
                    <a:pt x="1511575" y="8268"/>
                  </a:lnTo>
                  <a:lnTo>
                    <a:pt x="1545002" y="30813"/>
                  </a:lnTo>
                  <a:lnTo>
                    <a:pt x="1567547" y="64240"/>
                  </a:lnTo>
                  <a:lnTo>
                    <a:pt x="1575815" y="105155"/>
                  </a:lnTo>
                  <a:lnTo>
                    <a:pt x="1575815" y="525779"/>
                  </a:lnTo>
                  <a:lnTo>
                    <a:pt x="1567547" y="566695"/>
                  </a:lnTo>
                  <a:lnTo>
                    <a:pt x="1545002" y="600122"/>
                  </a:lnTo>
                  <a:lnTo>
                    <a:pt x="1511575" y="622667"/>
                  </a:lnTo>
                  <a:lnTo>
                    <a:pt x="1470659" y="630935"/>
                  </a:lnTo>
                  <a:lnTo>
                    <a:pt x="105155" y="630935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0308" y="4829568"/>
              <a:ext cx="1408938" cy="51128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698230" y="4883911"/>
            <a:ext cx="112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tpd: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27984" y="2936493"/>
            <a:ext cx="2863215" cy="2084070"/>
          </a:xfrm>
          <a:custGeom>
            <a:avLst/>
            <a:gdLst/>
            <a:ahLst/>
            <a:cxnLst/>
            <a:rect l="l" t="t" r="r" b="b"/>
            <a:pathLst>
              <a:path w="2863215" h="2084070">
                <a:moveTo>
                  <a:pt x="2863215" y="15494"/>
                </a:moveTo>
                <a:lnTo>
                  <a:pt x="2779395" y="0"/>
                </a:lnTo>
                <a:lnTo>
                  <a:pt x="2788158" y="30441"/>
                </a:lnTo>
                <a:lnTo>
                  <a:pt x="762" y="834009"/>
                </a:lnTo>
                <a:lnTo>
                  <a:pt x="2514" y="840041"/>
                </a:lnTo>
                <a:lnTo>
                  <a:pt x="0" y="845820"/>
                </a:lnTo>
                <a:lnTo>
                  <a:pt x="2790698" y="2055012"/>
                </a:lnTo>
                <a:lnTo>
                  <a:pt x="2778125" y="2084070"/>
                </a:lnTo>
                <a:lnTo>
                  <a:pt x="2863215" y="2079498"/>
                </a:lnTo>
                <a:lnTo>
                  <a:pt x="2846882" y="2060067"/>
                </a:lnTo>
                <a:lnTo>
                  <a:pt x="2808351" y="2014220"/>
                </a:lnTo>
                <a:lnTo>
                  <a:pt x="2795752" y="2043315"/>
                </a:lnTo>
                <a:lnTo>
                  <a:pt x="21488" y="841260"/>
                </a:lnTo>
                <a:lnTo>
                  <a:pt x="2791714" y="42760"/>
                </a:lnTo>
                <a:lnTo>
                  <a:pt x="2800477" y="73152"/>
                </a:lnTo>
                <a:lnTo>
                  <a:pt x="2850769" y="26924"/>
                </a:lnTo>
                <a:lnTo>
                  <a:pt x="2863215" y="15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6F6D29B5-CAD7-AF95-1536-B84121DA7D82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11052"/>
            <a:ext cx="6873240" cy="85851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servicios.Replicados</a:t>
            </a:r>
            <a:r>
              <a:rPr sz="28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Globales</a:t>
            </a:r>
            <a:endParaRPr sz="2800">
              <a:latin typeface="Calibri"/>
              <a:cs typeface="Calibri"/>
            </a:endParaRPr>
          </a:p>
          <a:p>
            <a:pPr marL="485775" lvl="1" indent="-272415">
              <a:lnSpc>
                <a:spcPct val="100000"/>
              </a:lnSpc>
              <a:spcBef>
                <a:spcPts val="14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Replicados.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distribuyen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nodos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necesarios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13826" y="3439350"/>
            <a:ext cx="1675764" cy="528320"/>
            <a:chOff x="1913826" y="3439350"/>
            <a:chExt cx="1675764" cy="528320"/>
          </a:xfrm>
        </p:grpSpPr>
        <p:sp>
          <p:nvSpPr>
            <p:cNvPr id="5" name="object 5"/>
            <p:cNvSpPr/>
            <p:nvPr/>
          </p:nvSpPr>
          <p:spPr>
            <a:xfrm>
              <a:off x="1921764" y="3447288"/>
              <a:ext cx="1659889" cy="512445"/>
            </a:xfrm>
            <a:custGeom>
              <a:avLst/>
              <a:gdLst/>
              <a:ahLst/>
              <a:cxnLst/>
              <a:rect l="l" t="t" r="r" b="b"/>
              <a:pathLst>
                <a:path w="1659889" h="512445">
                  <a:moveTo>
                    <a:pt x="1659636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1659636" y="512063"/>
                  </a:lnTo>
                  <a:lnTo>
                    <a:pt x="165963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1764" y="3447288"/>
              <a:ext cx="1659889" cy="512445"/>
            </a:xfrm>
            <a:custGeom>
              <a:avLst/>
              <a:gdLst/>
              <a:ahLst/>
              <a:cxnLst/>
              <a:rect l="l" t="t" r="r" b="b"/>
              <a:pathLst>
                <a:path w="1659889" h="512445">
                  <a:moveTo>
                    <a:pt x="0" y="512063"/>
                  </a:moveTo>
                  <a:lnTo>
                    <a:pt x="1659636" y="512063"/>
                  </a:lnTo>
                  <a:lnTo>
                    <a:pt x="1659636" y="0"/>
                  </a:lnTo>
                  <a:lnTo>
                    <a:pt x="0" y="0"/>
                  </a:lnTo>
                  <a:lnTo>
                    <a:pt x="0" y="51206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29701" y="3539744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2871" y="1991867"/>
            <a:ext cx="1845564" cy="8183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21704" y="2236419"/>
            <a:ext cx="708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2871" y="3058667"/>
            <a:ext cx="1845564" cy="7787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21704" y="3283711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2871" y="4047744"/>
            <a:ext cx="1845564" cy="8199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21704" y="4293489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2871" y="5259323"/>
            <a:ext cx="1845564" cy="8199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021704" y="5505703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8522" y="4158678"/>
            <a:ext cx="1332865" cy="598170"/>
            <a:chOff x="2148522" y="4158678"/>
            <a:chExt cx="1332865" cy="5981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460" y="4166615"/>
              <a:ext cx="1316736" cy="5821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56460" y="4166615"/>
              <a:ext cx="1316990" cy="582295"/>
            </a:xfrm>
            <a:custGeom>
              <a:avLst/>
              <a:gdLst/>
              <a:ahLst/>
              <a:cxnLst/>
              <a:rect l="l" t="t" r="r" b="b"/>
              <a:pathLst>
                <a:path w="1316989" h="582295">
                  <a:moveTo>
                    <a:pt x="0" y="291083"/>
                  </a:moveTo>
                  <a:lnTo>
                    <a:pt x="11871" y="235765"/>
                  </a:lnTo>
                  <a:lnTo>
                    <a:pt x="46014" y="183953"/>
                  </a:lnTo>
                  <a:lnTo>
                    <a:pt x="100221" y="136623"/>
                  </a:lnTo>
                  <a:lnTo>
                    <a:pt x="134159" y="114943"/>
                  </a:lnTo>
                  <a:lnTo>
                    <a:pt x="172286" y="94750"/>
                  </a:lnTo>
                  <a:lnTo>
                    <a:pt x="214324" y="76164"/>
                  </a:lnTo>
                  <a:lnTo>
                    <a:pt x="259999" y="59309"/>
                  </a:lnTo>
                  <a:lnTo>
                    <a:pt x="309035" y="44305"/>
                  </a:lnTo>
                  <a:lnTo>
                    <a:pt x="361155" y="31275"/>
                  </a:lnTo>
                  <a:lnTo>
                    <a:pt x="416084" y="20341"/>
                  </a:lnTo>
                  <a:lnTo>
                    <a:pt x="473545" y="11624"/>
                  </a:lnTo>
                  <a:lnTo>
                    <a:pt x="533264" y="5247"/>
                  </a:lnTo>
                  <a:lnTo>
                    <a:pt x="594963" y="1332"/>
                  </a:lnTo>
                  <a:lnTo>
                    <a:pt x="658367" y="0"/>
                  </a:lnTo>
                  <a:lnTo>
                    <a:pt x="721772" y="1332"/>
                  </a:lnTo>
                  <a:lnTo>
                    <a:pt x="783471" y="5247"/>
                  </a:lnTo>
                  <a:lnTo>
                    <a:pt x="843190" y="11624"/>
                  </a:lnTo>
                  <a:lnTo>
                    <a:pt x="900651" y="20341"/>
                  </a:lnTo>
                  <a:lnTo>
                    <a:pt x="955580" y="31275"/>
                  </a:lnTo>
                  <a:lnTo>
                    <a:pt x="1007700" y="44305"/>
                  </a:lnTo>
                  <a:lnTo>
                    <a:pt x="1056736" y="59309"/>
                  </a:lnTo>
                  <a:lnTo>
                    <a:pt x="1102411" y="76164"/>
                  </a:lnTo>
                  <a:lnTo>
                    <a:pt x="1144449" y="94750"/>
                  </a:lnTo>
                  <a:lnTo>
                    <a:pt x="1182576" y="114943"/>
                  </a:lnTo>
                  <a:lnTo>
                    <a:pt x="1216514" y="136623"/>
                  </a:lnTo>
                  <a:lnTo>
                    <a:pt x="1270721" y="183953"/>
                  </a:lnTo>
                  <a:lnTo>
                    <a:pt x="1304864" y="235765"/>
                  </a:lnTo>
                  <a:lnTo>
                    <a:pt x="1316736" y="291083"/>
                  </a:lnTo>
                  <a:lnTo>
                    <a:pt x="1313722" y="319120"/>
                  </a:lnTo>
                  <a:lnTo>
                    <a:pt x="1290438" y="372807"/>
                  </a:lnTo>
                  <a:lnTo>
                    <a:pt x="1245987" y="422500"/>
                  </a:lnTo>
                  <a:lnTo>
                    <a:pt x="1182576" y="467224"/>
                  </a:lnTo>
                  <a:lnTo>
                    <a:pt x="1144449" y="487417"/>
                  </a:lnTo>
                  <a:lnTo>
                    <a:pt x="1102411" y="506003"/>
                  </a:lnTo>
                  <a:lnTo>
                    <a:pt x="1056736" y="522858"/>
                  </a:lnTo>
                  <a:lnTo>
                    <a:pt x="1007700" y="537862"/>
                  </a:lnTo>
                  <a:lnTo>
                    <a:pt x="955580" y="550892"/>
                  </a:lnTo>
                  <a:lnTo>
                    <a:pt x="900651" y="561826"/>
                  </a:lnTo>
                  <a:lnTo>
                    <a:pt x="843190" y="570543"/>
                  </a:lnTo>
                  <a:lnTo>
                    <a:pt x="783471" y="576920"/>
                  </a:lnTo>
                  <a:lnTo>
                    <a:pt x="721772" y="580835"/>
                  </a:lnTo>
                  <a:lnTo>
                    <a:pt x="658367" y="582167"/>
                  </a:lnTo>
                  <a:lnTo>
                    <a:pt x="594963" y="580835"/>
                  </a:lnTo>
                  <a:lnTo>
                    <a:pt x="533264" y="576920"/>
                  </a:lnTo>
                  <a:lnTo>
                    <a:pt x="473545" y="570543"/>
                  </a:lnTo>
                  <a:lnTo>
                    <a:pt x="416084" y="561826"/>
                  </a:lnTo>
                  <a:lnTo>
                    <a:pt x="361155" y="550892"/>
                  </a:lnTo>
                  <a:lnTo>
                    <a:pt x="309035" y="537862"/>
                  </a:lnTo>
                  <a:lnTo>
                    <a:pt x="259999" y="522858"/>
                  </a:lnTo>
                  <a:lnTo>
                    <a:pt x="214324" y="506003"/>
                  </a:lnTo>
                  <a:lnTo>
                    <a:pt x="172286" y="487417"/>
                  </a:lnTo>
                  <a:lnTo>
                    <a:pt x="134159" y="467224"/>
                  </a:lnTo>
                  <a:lnTo>
                    <a:pt x="100221" y="445544"/>
                  </a:lnTo>
                  <a:lnTo>
                    <a:pt x="46014" y="398214"/>
                  </a:lnTo>
                  <a:lnTo>
                    <a:pt x="11871" y="346402"/>
                  </a:lnTo>
                  <a:lnTo>
                    <a:pt x="0" y="29108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47925" y="4293489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71164" y="3145218"/>
            <a:ext cx="3835400" cy="2503170"/>
            <a:chOff x="3471164" y="3145218"/>
            <a:chExt cx="3835400" cy="250317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6079" y="3153155"/>
              <a:ext cx="562355" cy="2468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36079" y="3153155"/>
              <a:ext cx="562610" cy="247015"/>
            </a:xfrm>
            <a:custGeom>
              <a:avLst/>
              <a:gdLst/>
              <a:ahLst/>
              <a:cxnLst/>
              <a:rect l="l" t="t" r="r" b="b"/>
              <a:pathLst>
                <a:path w="562609" h="247014">
                  <a:moveTo>
                    <a:pt x="0" y="123444"/>
                  </a:moveTo>
                  <a:lnTo>
                    <a:pt x="28573" y="69146"/>
                  </a:lnTo>
                  <a:lnTo>
                    <a:pt x="61761" y="46226"/>
                  </a:lnTo>
                  <a:lnTo>
                    <a:pt x="105302" y="27112"/>
                  </a:lnTo>
                  <a:lnTo>
                    <a:pt x="157509" y="12543"/>
                  </a:lnTo>
                  <a:lnTo>
                    <a:pt x="216696" y="3259"/>
                  </a:lnTo>
                  <a:lnTo>
                    <a:pt x="281177" y="0"/>
                  </a:lnTo>
                  <a:lnTo>
                    <a:pt x="345659" y="3259"/>
                  </a:lnTo>
                  <a:lnTo>
                    <a:pt x="404846" y="12543"/>
                  </a:lnTo>
                  <a:lnTo>
                    <a:pt x="457053" y="27112"/>
                  </a:lnTo>
                  <a:lnTo>
                    <a:pt x="500594" y="46226"/>
                  </a:lnTo>
                  <a:lnTo>
                    <a:pt x="533782" y="69146"/>
                  </a:lnTo>
                  <a:lnTo>
                    <a:pt x="562355" y="123444"/>
                  </a:lnTo>
                  <a:lnTo>
                    <a:pt x="554931" y="151755"/>
                  </a:lnTo>
                  <a:lnTo>
                    <a:pt x="500594" y="200661"/>
                  </a:lnTo>
                  <a:lnTo>
                    <a:pt x="457053" y="219775"/>
                  </a:lnTo>
                  <a:lnTo>
                    <a:pt x="404846" y="234344"/>
                  </a:lnTo>
                  <a:lnTo>
                    <a:pt x="345659" y="243628"/>
                  </a:lnTo>
                  <a:lnTo>
                    <a:pt x="281177" y="246888"/>
                  </a:lnTo>
                  <a:lnTo>
                    <a:pt x="216696" y="243628"/>
                  </a:lnTo>
                  <a:lnTo>
                    <a:pt x="157509" y="234344"/>
                  </a:lnTo>
                  <a:lnTo>
                    <a:pt x="105302" y="219775"/>
                  </a:lnTo>
                  <a:lnTo>
                    <a:pt x="61761" y="200661"/>
                  </a:lnTo>
                  <a:lnTo>
                    <a:pt x="28573" y="177741"/>
                  </a:lnTo>
                  <a:lnTo>
                    <a:pt x="0" y="12344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1164" y="3350894"/>
              <a:ext cx="3347085" cy="1112520"/>
            </a:xfrm>
            <a:custGeom>
              <a:avLst/>
              <a:gdLst/>
              <a:ahLst/>
              <a:cxnLst/>
              <a:rect l="l" t="t" r="r" b="b"/>
              <a:pathLst>
                <a:path w="3347084" h="1112520">
                  <a:moveTo>
                    <a:pt x="3272532" y="30235"/>
                  </a:moveTo>
                  <a:lnTo>
                    <a:pt x="0" y="1100454"/>
                  </a:lnTo>
                  <a:lnTo>
                    <a:pt x="4063" y="1112519"/>
                  </a:lnTo>
                  <a:lnTo>
                    <a:pt x="3276482" y="42296"/>
                  </a:lnTo>
                  <a:lnTo>
                    <a:pt x="3272532" y="30235"/>
                  </a:lnTo>
                  <a:close/>
                </a:path>
                <a:path w="3347084" h="1112520">
                  <a:moveTo>
                    <a:pt x="3333096" y="26288"/>
                  </a:moveTo>
                  <a:lnTo>
                    <a:pt x="3284601" y="26288"/>
                  </a:lnTo>
                  <a:lnTo>
                    <a:pt x="3288538" y="38353"/>
                  </a:lnTo>
                  <a:lnTo>
                    <a:pt x="3276482" y="42296"/>
                  </a:lnTo>
                  <a:lnTo>
                    <a:pt x="3286379" y="72516"/>
                  </a:lnTo>
                  <a:lnTo>
                    <a:pt x="3333096" y="26288"/>
                  </a:lnTo>
                  <a:close/>
                </a:path>
                <a:path w="3347084" h="1112520">
                  <a:moveTo>
                    <a:pt x="3284601" y="26288"/>
                  </a:moveTo>
                  <a:lnTo>
                    <a:pt x="3272532" y="30235"/>
                  </a:lnTo>
                  <a:lnTo>
                    <a:pt x="3276482" y="42296"/>
                  </a:lnTo>
                  <a:lnTo>
                    <a:pt x="3288538" y="38353"/>
                  </a:lnTo>
                  <a:lnTo>
                    <a:pt x="3284601" y="26288"/>
                  </a:lnTo>
                  <a:close/>
                </a:path>
                <a:path w="3347084" h="1112520">
                  <a:moveTo>
                    <a:pt x="3262630" y="0"/>
                  </a:moveTo>
                  <a:lnTo>
                    <a:pt x="3272532" y="30235"/>
                  </a:lnTo>
                  <a:lnTo>
                    <a:pt x="3284601" y="26288"/>
                  </a:lnTo>
                  <a:lnTo>
                    <a:pt x="3333096" y="26288"/>
                  </a:lnTo>
                  <a:lnTo>
                    <a:pt x="3346958" y="12572"/>
                  </a:lnTo>
                  <a:lnTo>
                    <a:pt x="326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79" y="5393435"/>
              <a:ext cx="562355" cy="2468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36079" y="5393435"/>
              <a:ext cx="562610" cy="247015"/>
            </a:xfrm>
            <a:custGeom>
              <a:avLst/>
              <a:gdLst/>
              <a:ahLst/>
              <a:cxnLst/>
              <a:rect l="l" t="t" r="r" b="b"/>
              <a:pathLst>
                <a:path w="562609" h="247014">
                  <a:moveTo>
                    <a:pt x="0" y="123443"/>
                  </a:moveTo>
                  <a:lnTo>
                    <a:pt x="28573" y="69146"/>
                  </a:lnTo>
                  <a:lnTo>
                    <a:pt x="61761" y="46226"/>
                  </a:lnTo>
                  <a:lnTo>
                    <a:pt x="105302" y="27112"/>
                  </a:lnTo>
                  <a:lnTo>
                    <a:pt x="157509" y="12543"/>
                  </a:lnTo>
                  <a:lnTo>
                    <a:pt x="216696" y="3259"/>
                  </a:lnTo>
                  <a:lnTo>
                    <a:pt x="281177" y="0"/>
                  </a:lnTo>
                  <a:lnTo>
                    <a:pt x="345659" y="3259"/>
                  </a:lnTo>
                  <a:lnTo>
                    <a:pt x="404846" y="12543"/>
                  </a:lnTo>
                  <a:lnTo>
                    <a:pt x="457053" y="27112"/>
                  </a:lnTo>
                  <a:lnTo>
                    <a:pt x="500594" y="46226"/>
                  </a:lnTo>
                  <a:lnTo>
                    <a:pt x="533782" y="69146"/>
                  </a:lnTo>
                  <a:lnTo>
                    <a:pt x="562355" y="123443"/>
                  </a:lnTo>
                  <a:lnTo>
                    <a:pt x="554931" y="151755"/>
                  </a:lnTo>
                  <a:lnTo>
                    <a:pt x="500594" y="200661"/>
                  </a:lnTo>
                  <a:lnTo>
                    <a:pt x="457053" y="219775"/>
                  </a:lnTo>
                  <a:lnTo>
                    <a:pt x="404846" y="234344"/>
                  </a:lnTo>
                  <a:lnTo>
                    <a:pt x="345659" y="243628"/>
                  </a:lnTo>
                  <a:lnTo>
                    <a:pt x="281177" y="246887"/>
                  </a:lnTo>
                  <a:lnTo>
                    <a:pt x="216696" y="243628"/>
                  </a:lnTo>
                  <a:lnTo>
                    <a:pt x="157509" y="234344"/>
                  </a:lnTo>
                  <a:lnTo>
                    <a:pt x="105302" y="219775"/>
                  </a:lnTo>
                  <a:lnTo>
                    <a:pt x="61761" y="200661"/>
                  </a:lnTo>
                  <a:lnTo>
                    <a:pt x="28573" y="177741"/>
                  </a:lnTo>
                  <a:lnTo>
                    <a:pt x="0" y="12344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1291" y="4451603"/>
              <a:ext cx="3264535" cy="1078230"/>
            </a:xfrm>
            <a:custGeom>
              <a:avLst/>
              <a:gdLst/>
              <a:ahLst/>
              <a:cxnLst/>
              <a:rect l="l" t="t" r="r" b="b"/>
              <a:pathLst>
                <a:path w="3264534" h="1078229">
                  <a:moveTo>
                    <a:pt x="3189925" y="1047624"/>
                  </a:moveTo>
                  <a:lnTo>
                    <a:pt x="3180080" y="1077849"/>
                  </a:lnTo>
                  <a:lnTo>
                    <a:pt x="3264408" y="1065149"/>
                  </a:lnTo>
                  <a:lnTo>
                    <a:pt x="3250617" y="1051560"/>
                  </a:lnTo>
                  <a:lnTo>
                    <a:pt x="3202051" y="1051560"/>
                  </a:lnTo>
                  <a:lnTo>
                    <a:pt x="3189925" y="1047624"/>
                  </a:lnTo>
                  <a:close/>
                </a:path>
                <a:path w="3264534" h="1078229">
                  <a:moveTo>
                    <a:pt x="3193856" y="1035556"/>
                  </a:moveTo>
                  <a:lnTo>
                    <a:pt x="3189925" y="1047624"/>
                  </a:lnTo>
                  <a:lnTo>
                    <a:pt x="3202051" y="1051560"/>
                  </a:lnTo>
                  <a:lnTo>
                    <a:pt x="3205988" y="1039495"/>
                  </a:lnTo>
                  <a:lnTo>
                    <a:pt x="3193856" y="1035556"/>
                  </a:lnTo>
                  <a:close/>
                </a:path>
                <a:path w="3264534" h="1078229">
                  <a:moveTo>
                    <a:pt x="3203702" y="1005332"/>
                  </a:moveTo>
                  <a:lnTo>
                    <a:pt x="3193856" y="1035556"/>
                  </a:lnTo>
                  <a:lnTo>
                    <a:pt x="3205988" y="1039495"/>
                  </a:lnTo>
                  <a:lnTo>
                    <a:pt x="3202051" y="1051560"/>
                  </a:lnTo>
                  <a:lnTo>
                    <a:pt x="3250617" y="1051560"/>
                  </a:lnTo>
                  <a:lnTo>
                    <a:pt x="3203702" y="1005332"/>
                  </a:lnTo>
                  <a:close/>
                </a:path>
                <a:path w="3264534" h="1078229">
                  <a:moveTo>
                    <a:pt x="3810" y="0"/>
                  </a:moveTo>
                  <a:lnTo>
                    <a:pt x="0" y="12192"/>
                  </a:lnTo>
                  <a:lnTo>
                    <a:pt x="3189925" y="1047624"/>
                  </a:lnTo>
                  <a:lnTo>
                    <a:pt x="3193856" y="103555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5">
            <a:extLst>
              <a:ext uri="{FF2B5EF4-FFF2-40B4-BE49-F238E27FC236}">
                <a16:creationId xmlns:a16="http://schemas.microsoft.com/office/drawing/2014/main" id="{ECC97A10-8EFD-6B58-93AE-F91ED03F759F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11052"/>
            <a:ext cx="7158355" cy="85851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servicios.Replicados</a:t>
            </a:r>
            <a:r>
              <a:rPr sz="28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Globales</a:t>
            </a:r>
            <a:endParaRPr sz="2800">
              <a:latin typeface="Calibri"/>
              <a:cs typeface="Calibri"/>
            </a:endParaRPr>
          </a:p>
          <a:p>
            <a:pPr marL="485775" lvl="1" indent="-272415">
              <a:lnSpc>
                <a:spcPct val="100000"/>
              </a:lnSpc>
              <a:spcBef>
                <a:spcPts val="14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486409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Globales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Ejecuta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tarea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en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nodo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clúster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6394" y="3421062"/>
            <a:ext cx="1677035" cy="528320"/>
            <a:chOff x="1886394" y="3421062"/>
            <a:chExt cx="1677035" cy="528320"/>
          </a:xfrm>
        </p:grpSpPr>
        <p:sp>
          <p:nvSpPr>
            <p:cNvPr id="5" name="object 5"/>
            <p:cNvSpPr/>
            <p:nvPr/>
          </p:nvSpPr>
          <p:spPr>
            <a:xfrm>
              <a:off x="1894332" y="3429000"/>
              <a:ext cx="1661160" cy="512445"/>
            </a:xfrm>
            <a:custGeom>
              <a:avLst/>
              <a:gdLst/>
              <a:ahLst/>
              <a:cxnLst/>
              <a:rect l="l" t="t" r="r" b="b"/>
              <a:pathLst>
                <a:path w="1661160" h="512445">
                  <a:moveTo>
                    <a:pt x="1661160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1661160" y="512063"/>
                  </a:lnTo>
                  <a:lnTo>
                    <a:pt x="166116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4332" y="3429000"/>
              <a:ext cx="1661160" cy="512445"/>
            </a:xfrm>
            <a:custGeom>
              <a:avLst/>
              <a:gdLst/>
              <a:ahLst/>
              <a:cxnLst/>
              <a:rect l="l" t="t" r="r" b="b"/>
              <a:pathLst>
                <a:path w="1661160" h="512445">
                  <a:moveTo>
                    <a:pt x="0" y="512063"/>
                  </a:moveTo>
                  <a:lnTo>
                    <a:pt x="1661160" y="512063"/>
                  </a:lnTo>
                  <a:lnTo>
                    <a:pt x="1661160" y="0"/>
                  </a:lnTo>
                  <a:lnTo>
                    <a:pt x="0" y="0"/>
                  </a:lnTo>
                  <a:lnTo>
                    <a:pt x="0" y="51206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94889" y="3520567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2871" y="1991867"/>
            <a:ext cx="1845564" cy="8183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21704" y="2236419"/>
            <a:ext cx="708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2871" y="3058667"/>
            <a:ext cx="1845564" cy="7787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21704" y="3283711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2871" y="4047744"/>
            <a:ext cx="1845564" cy="8199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21704" y="4293489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2871" y="5259323"/>
            <a:ext cx="1845564" cy="8199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021704" y="5505703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8522" y="4158678"/>
            <a:ext cx="1332865" cy="598170"/>
            <a:chOff x="2148522" y="4158678"/>
            <a:chExt cx="1332865" cy="5981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460" y="4166615"/>
              <a:ext cx="1316736" cy="5821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56460" y="4166615"/>
              <a:ext cx="1316990" cy="582295"/>
            </a:xfrm>
            <a:custGeom>
              <a:avLst/>
              <a:gdLst/>
              <a:ahLst/>
              <a:cxnLst/>
              <a:rect l="l" t="t" r="r" b="b"/>
              <a:pathLst>
                <a:path w="1316989" h="582295">
                  <a:moveTo>
                    <a:pt x="0" y="291083"/>
                  </a:moveTo>
                  <a:lnTo>
                    <a:pt x="11871" y="235765"/>
                  </a:lnTo>
                  <a:lnTo>
                    <a:pt x="46014" y="183953"/>
                  </a:lnTo>
                  <a:lnTo>
                    <a:pt x="100221" y="136623"/>
                  </a:lnTo>
                  <a:lnTo>
                    <a:pt x="134159" y="114943"/>
                  </a:lnTo>
                  <a:lnTo>
                    <a:pt x="172286" y="94750"/>
                  </a:lnTo>
                  <a:lnTo>
                    <a:pt x="214324" y="76164"/>
                  </a:lnTo>
                  <a:lnTo>
                    <a:pt x="259999" y="59309"/>
                  </a:lnTo>
                  <a:lnTo>
                    <a:pt x="309035" y="44305"/>
                  </a:lnTo>
                  <a:lnTo>
                    <a:pt x="361155" y="31275"/>
                  </a:lnTo>
                  <a:lnTo>
                    <a:pt x="416084" y="20341"/>
                  </a:lnTo>
                  <a:lnTo>
                    <a:pt x="473545" y="11624"/>
                  </a:lnTo>
                  <a:lnTo>
                    <a:pt x="533264" y="5247"/>
                  </a:lnTo>
                  <a:lnTo>
                    <a:pt x="594963" y="1332"/>
                  </a:lnTo>
                  <a:lnTo>
                    <a:pt x="658367" y="0"/>
                  </a:lnTo>
                  <a:lnTo>
                    <a:pt x="721772" y="1332"/>
                  </a:lnTo>
                  <a:lnTo>
                    <a:pt x="783471" y="5247"/>
                  </a:lnTo>
                  <a:lnTo>
                    <a:pt x="843190" y="11624"/>
                  </a:lnTo>
                  <a:lnTo>
                    <a:pt x="900651" y="20341"/>
                  </a:lnTo>
                  <a:lnTo>
                    <a:pt x="955580" y="31275"/>
                  </a:lnTo>
                  <a:lnTo>
                    <a:pt x="1007700" y="44305"/>
                  </a:lnTo>
                  <a:lnTo>
                    <a:pt x="1056736" y="59309"/>
                  </a:lnTo>
                  <a:lnTo>
                    <a:pt x="1102411" y="76164"/>
                  </a:lnTo>
                  <a:lnTo>
                    <a:pt x="1144449" y="94750"/>
                  </a:lnTo>
                  <a:lnTo>
                    <a:pt x="1182576" y="114943"/>
                  </a:lnTo>
                  <a:lnTo>
                    <a:pt x="1216514" y="136623"/>
                  </a:lnTo>
                  <a:lnTo>
                    <a:pt x="1270721" y="183953"/>
                  </a:lnTo>
                  <a:lnTo>
                    <a:pt x="1304864" y="235765"/>
                  </a:lnTo>
                  <a:lnTo>
                    <a:pt x="1316736" y="291083"/>
                  </a:lnTo>
                  <a:lnTo>
                    <a:pt x="1313722" y="319120"/>
                  </a:lnTo>
                  <a:lnTo>
                    <a:pt x="1290438" y="372807"/>
                  </a:lnTo>
                  <a:lnTo>
                    <a:pt x="1245987" y="422500"/>
                  </a:lnTo>
                  <a:lnTo>
                    <a:pt x="1182576" y="467224"/>
                  </a:lnTo>
                  <a:lnTo>
                    <a:pt x="1144449" y="487417"/>
                  </a:lnTo>
                  <a:lnTo>
                    <a:pt x="1102411" y="506003"/>
                  </a:lnTo>
                  <a:lnTo>
                    <a:pt x="1056736" y="522858"/>
                  </a:lnTo>
                  <a:lnTo>
                    <a:pt x="1007700" y="537862"/>
                  </a:lnTo>
                  <a:lnTo>
                    <a:pt x="955580" y="550892"/>
                  </a:lnTo>
                  <a:lnTo>
                    <a:pt x="900651" y="561826"/>
                  </a:lnTo>
                  <a:lnTo>
                    <a:pt x="843190" y="570543"/>
                  </a:lnTo>
                  <a:lnTo>
                    <a:pt x="783471" y="576920"/>
                  </a:lnTo>
                  <a:lnTo>
                    <a:pt x="721772" y="580835"/>
                  </a:lnTo>
                  <a:lnTo>
                    <a:pt x="658367" y="582167"/>
                  </a:lnTo>
                  <a:lnTo>
                    <a:pt x="594963" y="580835"/>
                  </a:lnTo>
                  <a:lnTo>
                    <a:pt x="533264" y="576920"/>
                  </a:lnTo>
                  <a:lnTo>
                    <a:pt x="473545" y="570543"/>
                  </a:lnTo>
                  <a:lnTo>
                    <a:pt x="416084" y="561826"/>
                  </a:lnTo>
                  <a:lnTo>
                    <a:pt x="361155" y="550892"/>
                  </a:lnTo>
                  <a:lnTo>
                    <a:pt x="309035" y="537862"/>
                  </a:lnTo>
                  <a:lnTo>
                    <a:pt x="259999" y="522858"/>
                  </a:lnTo>
                  <a:lnTo>
                    <a:pt x="214324" y="506003"/>
                  </a:lnTo>
                  <a:lnTo>
                    <a:pt x="172286" y="487417"/>
                  </a:lnTo>
                  <a:lnTo>
                    <a:pt x="134159" y="467224"/>
                  </a:lnTo>
                  <a:lnTo>
                    <a:pt x="100221" y="445544"/>
                  </a:lnTo>
                  <a:lnTo>
                    <a:pt x="46014" y="398214"/>
                  </a:lnTo>
                  <a:lnTo>
                    <a:pt x="11871" y="346402"/>
                  </a:lnTo>
                  <a:lnTo>
                    <a:pt x="0" y="29108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47925" y="4293489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servicio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58311" y="2017458"/>
            <a:ext cx="4089400" cy="4095750"/>
            <a:chOff x="3258311" y="2017458"/>
            <a:chExt cx="4089400" cy="4095750"/>
          </a:xfrm>
        </p:grpSpPr>
        <p:sp>
          <p:nvSpPr>
            <p:cNvPr id="21" name="object 21"/>
            <p:cNvSpPr/>
            <p:nvPr/>
          </p:nvSpPr>
          <p:spPr>
            <a:xfrm>
              <a:off x="6736079" y="3153155"/>
              <a:ext cx="562610" cy="247015"/>
            </a:xfrm>
            <a:custGeom>
              <a:avLst/>
              <a:gdLst/>
              <a:ahLst/>
              <a:cxnLst/>
              <a:rect l="l" t="t" r="r" b="b"/>
              <a:pathLst>
                <a:path w="562609" h="247014">
                  <a:moveTo>
                    <a:pt x="0" y="123444"/>
                  </a:moveTo>
                  <a:lnTo>
                    <a:pt x="28573" y="69146"/>
                  </a:lnTo>
                  <a:lnTo>
                    <a:pt x="61761" y="46226"/>
                  </a:lnTo>
                  <a:lnTo>
                    <a:pt x="105302" y="27112"/>
                  </a:lnTo>
                  <a:lnTo>
                    <a:pt x="157509" y="12543"/>
                  </a:lnTo>
                  <a:lnTo>
                    <a:pt x="216696" y="3259"/>
                  </a:lnTo>
                  <a:lnTo>
                    <a:pt x="281177" y="0"/>
                  </a:lnTo>
                  <a:lnTo>
                    <a:pt x="345659" y="3259"/>
                  </a:lnTo>
                  <a:lnTo>
                    <a:pt x="404846" y="12543"/>
                  </a:lnTo>
                  <a:lnTo>
                    <a:pt x="457053" y="27112"/>
                  </a:lnTo>
                  <a:lnTo>
                    <a:pt x="500594" y="46226"/>
                  </a:lnTo>
                  <a:lnTo>
                    <a:pt x="533782" y="69146"/>
                  </a:lnTo>
                  <a:lnTo>
                    <a:pt x="562355" y="123444"/>
                  </a:lnTo>
                  <a:lnTo>
                    <a:pt x="554931" y="151755"/>
                  </a:lnTo>
                  <a:lnTo>
                    <a:pt x="500594" y="200661"/>
                  </a:lnTo>
                  <a:lnTo>
                    <a:pt x="457053" y="219775"/>
                  </a:lnTo>
                  <a:lnTo>
                    <a:pt x="404846" y="234344"/>
                  </a:lnTo>
                  <a:lnTo>
                    <a:pt x="345659" y="243628"/>
                  </a:lnTo>
                  <a:lnTo>
                    <a:pt x="281177" y="246888"/>
                  </a:lnTo>
                  <a:lnTo>
                    <a:pt x="216696" y="243628"/>
                  </a:lnTo>
                  <a:lnTo>
                    <a:pt x="157509" y="234344"/>
                  </a:lnTo>
                  <a:lnTo>
                    <a:pt x="105302" y="219775"/>
                  </a:lnTo>
                  <a:lnTo>
                    <a:pt x="61761" y="200661"/>
                  </a:lnTo>
                  <a:lnTo>
                    <a:pt x="28573" y="177741"/>
                  </a:lnTo>
                  <a:lnTo>
                    <a:pt x="0" y="12344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1163" y="3350894"/>
              <a:ext cx="3347085" cy="1112520"/>
            </a:xfrm>
            <a:custGeom>
              <a:avLst/>
              <a:gdLst/>
              <a:ahLst/>
              <a:cxnLst/>
              <a:rect l="l" t="t" r="r" b="b"/>
              <a:pathLst>
                <a:path w="3347084" h="1112520">
                  <a:moveTo>
                    <a:pt x="3272532" y="30235"/>
                  </a:moveTo>
                  <a:lnTo>
                    <a:pt x="0" y="1100454"/>
                  </a:lnTo>
                  <a:lnTo>
                    <a:pt x="4063" y="1112519"/>
                  </a:lnTo>
                  <a:lnTo>
                    <a:pt x="3276482" y="42296"/>
                  </a:lnTo>
                  <a:lnTo>
                    <a:pt x="3272532" y="30235"/>
                  </a:lnTo>
                  <a:close/>
                </a:path>
                <a:path w="3347084" h="1112520">
                  <a:moveTo>
                    <a:pt x="3333096" y="26288"/>
                  </a:moveTo>
                  <a:lnTo>
                    <a:pt x="3284601" y="26288"/>
                  </a:lnTo>
                  <a:lnTo>
                    <a:pt x="3288538" y="38353"/>
                  </a:lnTo>
                  <a:lnTo>
                    <a:pt x="3276482" y="42296"/>
                  </a:lnTo>
                  <a:lnTo>
                    <a:pt x="3286379" y="72516"/>
                  </a:lnTo>
                  <a:lnTo>
                    <a:pt x="3333096" y="26288"/>
                  </a:lnTo>
                  <a:close/>
                </a:path>
                <a:path w="3347084" h="1112520">
                  <a:moveTo>
                    <a:pt x="3284601" y="26288"/>
                  </a:moveTo>
                  <a:lnTo>
                    <a:pt x="3272532" y="30235"/>
                  </a:lnTo>
                  <a:lnTo>
                    <a:pt x="3276482" y="42296"/>
                  </a:lnTo>
                  <a:lnTo>
                    <a:pt x="3288538" y="38353"/>
                  </a:lnTo>
                  <a:lnTo>
                    <a:pt x="3284601" y="26288"/>
                  </a:lnTo>
                  <a:close/>
                </a:path>
                <a:path w="3347084" h="1112520">
                  <a:moveTo>
                    <a:pt x="3262630" y="0"/>
                  </a:moveTo>
                  <a:lnTo>
                    <a:pt x="3272532" y="30235"/>
                  </a:lnTo>
                  <a:lnTo>
                    <a:pt x="3284601" y="26288"/>
                  </a:lnTo>
                  <a:lnTo>
                    <a:pt x="3333096" y="26288"/>
                  </a:lnTo>
                  <a:lnTo>
                    <a:pt x="3346958" y="12572"/>
                  </a:lnTo>
                  <a:lnTo>
                    <a:pt x="326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36079" y="5393436"/>
              <a:ext cx="562610" cy="247015"/>
            </a:xfrm>
            <a:custGeom>
              <a:avLst/>
              <a:gdLst/>
              <a:ahLst/>
              <a:cxnLst/>
              <a:rect l="l" t="t" r="r" b="b"/>
              <a:pathLst>
                <a:path w="562609" h="247014">
                  <a:moveTo>
                    <a:pt x="0" y="123443"/>
                  </a:moveTo>
                  <a:lnTo>
                    <a:pt x="28573" y="69146"/>
                  </a:lnTo>
                  <a:lnTo>
                    <a:pt x="61761" y="46226"/>
                  </a:lnTo>
                  <a:lnTo>
                    <a:pt x="105302" y="27112"/>
                  </a:lnTo>
                  <a:lnTo>
                    <a:pt x="157509" y="12543"/>
                  </a:lnTo>
                  <a:lnTo>
                    <a:pt x="216696" y="3259"/>
                  </a:lnTo>
                  <a:lnTo>
                    <a:pt x="281177" y="0"/>
                  </a:lnTo>
                  <a:lnTo>
                    <a:pt x="345659" y="3259"/>
                  </a:lnTo>
                  <a:lnTo>
                    <a:pt x="404846" y="12543"/>
                  </a:lnTo>
                  <a:lnTo>
                    <a:pt x="457053" y="27112"/>
                  </a:lnTo>
                  <a:lnTo>
                    <a:pt x="500594" y="46226"/>
                  </a:lnTo>
                  <a:lnTo>
                    <a:pt x="533782" y="69146"/>
                  </a:lnTo>
                  <a:lnTo>
                    <a:pt x="562355" y="123443"/>
                  </a:lnTo>
                  <a:lnTo>
                    <a:pt x="554931" y="151755"/>
                  </a:lnTo>
                  <a:lnTo>
                    <a:pt x="500594" y="200661"/>
                  </a:lnTo>
                  <a:lnTo>
                    <a:pt x="457053" y="219775"/>
                  </a:lnTo>
                  <a:lnTo>
                    <a:pt x="404846" y="234344"/>
                  </a:lnTo>
                  <a:lnTo>
                    <a:pt x="345659" y="243628"/>
                  </a:lnTo>
                  <a:lnTo>
                    <a:pt x="281177" y="246887"/>
                  </a:lnTo>
                  <a:lnTo>
                    <a:pt x="216696" y="243628"/>
                  </a:lnTo>
                  <a:lnTo>
                    <a:pt x="157509" y="234344"/>
                  </a:lnTo>
                  <a:lnTo>
                    <a:pt x="105302" y="219775"/>
                  </a:lnTo>
                  <a:lnTo>
                    <a:pt x="61761" y="200661"/>
                  </a:lnTo>
                  <a:lnTo>
                    <a:pt x="28573" y="177741"/>
                  </a:lnTo>
                  <a:lnTo>
                    <a:pt x="0" y="12344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1290" y="4451603"/>
              <a:ext cx="3264535" cy="1078230"/>
            </a:xfrm>
            <a:custGeom>
              <a:avLst/>
              <a:gdLst/>
              <a:ahLst/>
              <a:cxnLst/>
              <a:rect l="l" t="t" r="r" b="b"/>
              <a:pathLst>
                <a:path w="3264534" h="1078229">
                  <a:moveTo>
                    <a:pt x="3189925" y="1047624"/>
                  </a:moveTo>
                  <a:lnTo>
                    <a:pt x="3180080" y="1077849"/>
                  </a:lnTo>
                  <a:lnTo>
                    <a:pt x="3264408" y="1065149"/>
                  </a:lnTo>
                  <a:lnTo>
                    <a:pt x="3250617" y="1051560"/>
                  </a:lnTo>
                  <a:lnTo>
                    <a:pt x="3202051" y="1051560"/>
                  </a:lnTo>
                  <a:lnTo>
                    <a:pt x="3189925" y="1047624"/>
                  </a:lnTo>
                  <a:close/>
                </a:path>
                <a:path w="3264534" h="1078229">
                  <a:moveTo>
                    <a:pt x="3193856" y="1035556"/>
                  </a:moveTo>
                  <a:lnTo>
                    <a:pt x="3189925" y="1047624"/>
                  </a:lnTo>
                  <a:lnTo>
                    <a:pt x="3202051" y="1051560"/>
                  </a:lnTo>
                  <a:lnTo>
                    <a:pt x="3205988" y="1039495"/>
                  </a:lnTo>
                  <a:lnTo>
                    <a:pt x="3193856" y="1035556"/>
                  </a:lnTo>
                  <a:close/>
                </a:path>
                <a:path w="3264534" h="1078229">
                  <a:moveTo>
                    <a:pt x="3203702" y="1005332"/>
                  </a:moveTo>
                  <a:lnTo>
                    <a:pt x="3193856" y="1035556"/>
                  </a:lnTo>
                  <a:lnTo>
                    <a:pt x="3205988" y="1039495"/>
                  </a:lnTo>
                  <a:lnTo>
                    <a:pt x="3202051" y="1051560"/>
                  </a:lnTo>
                  <a:lnTo>
                    <a:pt x="3250617" y="1051560"/>
                  </a:lnTo>
                  <a:lnTo>
                    <a:pt x="3203702" y="1005332"/>
                  </a:lnTo>
                  <a:close/>
                </a:path>
                <a:path w="3264534" h="1078229">
                  <a:moveTo>
                    <a:pt x="3810" y="0"/>
                  </a:moveTo>
                  <a:lnTo>
                    <a:pt x="0" y="12192"/>
                  </a:lnTo>
                  <a:lnTo>
                    <a:pt x="3189925" y="1047624"/>
                  </a:lnTo>
                  <a:lnTo>
                    <a:pt x="3193856" y="103555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7227" y="4201667"/>
              <a:ext cx="562355" cy="2468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44895" y="2025395"/>
              <a:ext cx="1694814" cy="2423160"/>
            </a:xfrm>
            <a:custGeom>
              <a:avLst/>
              <a:gdLst/>
              <a:ahLst/>
              <a:cxnLst/>
              <a:rect l="l" t="t" r="r" b="b"/>
              <a:pathLst>
                <a:path w="1694815" h="2423160">
                  <a:moveTo>
                    <a:pt x="1132331" y="2299716"/>
                  </a:moveTo>
                  <a:lnTo>
                    <a:pt x="1160905" y="2245418"/>
                  </a:lnTo>
                  <a:lnTo>
                    <a:pt x="1194093" y="2222498"/>
                  </a:lnTo>
                  <a:lnTo>
                    <a:pt x="1237634" y="2203384"/>
                  </a:lnTo>
                  <a:lnTo>
                    <a:pt x="1289841" y="2188815"/>
                  </a:lnTo>
                  <a:lnTo>
                    <a:pt x="1349028" y="2179531"/>
                  </a:lnTo>
                  <a:lnTo>
                    <a:pt x="1413509" y="2176272"/>
                  </a:lnTo>
                  <a:lnTo>
                    <a:pt x="1477991" y="2179531"/>
                  </a:lnTo>
                  <a:lnTo>
                    <a:pt x="1537178" y="2188815"/>
                  </a:lnTo>
                  <a:lnTo>
                    <a:pt x="1589385" y="2203384"/>
                  </a:lnTo>
                  <a:lnTo>
                    <a:pt x="1632926" y="2222498"/>
                  </a:lnTo>
                  <a:lnTo>
                    <a:pt x="1666114" y="2245418"/>
                  </a:lnTo>
                  <a:lnTo>
                    <a:pt x="1694687" y="2299716"/>
                  </a:lnTo>
                  <a:lnTo>
                    <a:pt x="1687263" y="2328027"/>
                  </a:lnTo>
                  <a:lnTo>
                    <a:pt x="1632926" y="2376933"/>
                  </a:lnTo>
                  <a:lnTo>
                    <a:pt x="1589385" y="2396047"/>
                  </a:lnTo>
                  <a:lnTo>
                    <a:pt x="1537178" y="2410616"/>
                  </a:lnTo>
                  <a:lnTo>
                    <a:pt x="1477991" y="2419900"/>
                  </a:lnTo>
                  <a:lnTo>
                    <a:pt x="1413509" y="2423160"/>
                  </a:lnTo>
                  <a:lnTo>
                    <a:pt x="1349028" y="2419900"/>
                  </a:lnTo>
                  <a:lnTo>
                    <a:pt x="1289841" y="2410616"/>
                  </a:lnTo>
                  <a:lnTo>
                    <a:pt x="1237634" y="2396047"/>
                  </a:lnTo>
                  <a:lnTo>
                    <a:pt x="1194093" y="2376933"/>
                  </a:lnTo>
                  <a:lnTo>
                    <a:pt x="1160905" y="2354013"/>
                  </a:lnTo>
                  <a:lnTo>
                    <a:pt x="1132331" y="2299716"/>
                  </a:lnTo>
                  <a:close/>
                </a:path>
                <a:path w="1694815" h="2423160">
                  <a:moveTo>
                    <a:pt x="0" y="123443"/>
                  </a:moveTo>
                  <a:lnTo>
                    <a:pt x="28573" y="69146"/>
                  </a:lnTo>
                  <a:lnTo>
                    <a:pt x="61761" y="46226"/>
                  </a:lnTo>
                  <a:lnTo>
                    <a:pt x="105302" y="27112"/>
                  </a:lnTo>
                  <a:lnTo>
                    <a:pt x="157509" y="12543"/>
                  </a:lnTo>
                  <a:lnTo>
                    <a:pt x="216696" y="3259"/>
                  </a:lnTo>
                  <a:lnTo>
                    <a:pt x="281177" y="0"/>
                  </a:lnTo>
                  <a:lnTo>
                    <a:pt x="345659" y="3259"/>
                  </a:lnTo>
                  <a:lnTo>
                    <a:pt x="404846" y="12543"/>
                  </a:lnTo>
                  <a:lnTo>
                    <a:pt x="457053" y="27112"/>
                  </a:lnTo>
                  <a:lnTo>
                    <a:pt x="500594" y="46226"/>
                  </a:lnTo>
                  <a:lnTo>
                    <a:pt x="533782" y="69146"/>
                  </a:lnTo>
                  <a:lnTo>
                    <a:pt x="562355" y="123443"/>
                  </a:lnTo>
                  <a:lnTo>
                    <a:pt x="554931" y="151755"/>
                  </a:lnTo>
                  <a:lnTo>
                    <a:pt x="500594" y="200661"/>
                  </a:lnTo>
                  <a:lnTo>
                    <a:pt x="457053" y="219775"/>
                  </a:lnTo>
                  <a:lnTo>
                    <a:pt x="404846" y="234344"/>
                  </a:lnTo>
                  <a:lnTo>
                    <a:pt x="345659" y="243628"/>
                  </a:lnTo>
                  <a:lnTo>
                    <a:pt x="281177" y="246887"/>
                  </a:lnTo>
                  <a:lnTo>
                    <a:pt x="216696" y="243628"/>
                  </a:lnTo>
                  <a:lnTo>
                    <a:pt x="157509" y="234344"/>
                  </a:lnTo>
                  <a:lnTo>
                    <a:pt x="105302" y="219775"/>
                  </a:lnTo>
                  <a:lnTo>
                    <a:pt x="61761" y="200661"/>
                  </a:lnTo>
                  <a:lnTo>
                    <a:pt x="28573" y="177741"/>
                  </a:lnTo>
                  <a:lnTo>
                    <a:pt x="0" y="12344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5584" y="2235707"/>
              <a:ext cx="3501390" cy="2228850"/>
            </a:xfrm>
            <a:custGeom>
              <a:avLst/>
              <a:gdLst/>
              <a:ahLst/>
              <a:cxnLst/>
              <a:rect l="l" t="t" r="r" b="b"/>
              <a:pathLst>
                <a:path w="3501390" h="2228850">
                  <a:moveTo>
                    <a:pt x="2451227" y="0"/>
                  </a:moveTo>
                  <a:lnTo>
                    <a:pt x="2368296" y="19050"/>
                  </a:lnTo>
                  <a:lnTo>
                    <a:pt x="2388438" y="43535"/>
                  </a:lnTo>
                  <a:lnTo>
                    <a:pt x="0" y="2011553"/>
                  </a:lnTo>
                  <a:lnTo>
                    <a:pt x="8128" y="2021459"/>
                  </a:lnTo>
                  <a:lnTo>
                    <a:pt x="2396528" y="53365"/>
                  </a:lnTo>
                  <a:lnTo>
                    <a:pt x="2416683" y="77851"/>
                  </a:lnTo>
                  <a:lnTo>
                    <a:pt x="2435504" y="35433"/>
                  </a:lnTo>
                  <a:lnTo>
                    <a:pt x="2451227" y="0"/>
                  </a:lnTo>
                  <a:close/>
                </a:path>
                <a:path w="3501390" h="2228850">
                  <a:moveTo>
                    <a:pt x="3501263" y="2089404"/>
                  </a:moveTo>
                  <a:lnTo>
                    <a:pt x="3492817" y="2085594"/>
                  </a:lnTo>
                  <a:lnTo>
                    <a:pt x="3423666" y="2054352"/>
                  </a:lnTo>
                  <a:lnTo>
                    <a:pt x="3424936" y="2086114"/>
                  </a:lnTo>
                  <a:lnTo>
                    <a:pt x="197358" y="2215642"/>
                  </a:lnTo>
                  <a:lnTo>
                    <a:pt x="197866" y="2228342"/>
                  </a:lnTo>
                  <a:lnTo>
                    <a:pt x="3425444" y="2098814"/>
                  </a:lnTo>
                  <a:lnTo>
                    <a:pt x="3426714" y="2130552"/>
                  </a:lnTo>
                  <a:lnTo>
                    <a:pt x="3501263" y="2089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8311" y="5292851"/>
              <a:ext cx="1845564" cy="81991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27526" y="5538317"/>
            <a:ext cx="708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Worker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74059" y="4660391"/>
            <a:ext cx="687705" cy="988060"/>
            <a:chOff x="3274059" y="4660391"/>
            <a:chExt cx="687705" cy="98806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0899" y="5393435"/>
              <a:ext cx="562355" cy="2468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90899" y="5393435"/>
              <a:ext cx="562610" cy="247015"/>
            </a:xfrm>
            <a:custGeom>
              <a:avLst/>
              <a:gdLst/>
              <a:ahLst/>
              <a:cxnLst/>
              <a:rect l="l" t="t" r="r" b="b"/>
              <a:pathLst>
                <a:path w="562610" h="247014">
                  <a:moveTo>
                    <a:pt x="0" y="123443"/>
                  </a:moveTo>
                  <a:lnTo>
                    <a:pt x="28573" y="69146"/>
                  </a:lnTo>
                  <a:lnTo>
                    <a:pt x="61761" y="46226"/>
                  </a:lnTo>
                  <a:lnTo>
                    <a:pt x="105302" y="27112"/>
                  </a:lnTo>
                  <a:lnTo>
                    <a:pt x="157509" y="12543"/>
                  </a:lnTo>
                  <a:lnTo>
                    <a:pt x="216696" y="3259"/>
                  </a:lnTo>
                  <a:lnTo>
                    <a:pt x="281177" y="0"/>
                  </a:lnTo>
                  <a:lnTo>
                    <a:pt x="345659" y="3259"/>
                  </a:lnTo>
                  <a:lnTo>
                    <a:pt x="404846" y="12543"/>
                  </a:lnTo>
                  <a:lnTo>
                    <a:pt x="457053" y="27112"/>
                  </a:lnTo>
                  <a:lnTo>
                    <a:pt x="500594" y="46226"/>
                  </a:lnTo>
                  <a:lnTo>
                    <a:pt x="533782" y="69146"/>
                  </a:lnTo>
                  <a:lnTo>
                    <a:pt x="562355" y="123443"/>
                  </a:lnTo>
                  <a:lnTo>
                    <a:pt x="554931" y="151755"/>
                  </a:lnTo>
                  <a:lnTo>
                    <a:pt x="500594" y="200661"/>
                  </a:lnTo>
                  <a:lnTo>
                    <a:pt x="457053" y="219775"/>
                  </a:lnTo>
                  <a:lnTo>
                    <a:pt x="404846" y="234344"/>
                  </a:lnTo>
                  <a:lnTo>
                    <a:pt x="345659" y="243628"/>
                  </a:lnTo>
                  <a:lnTo>
                    <a:pt x="281177" y="246887"/>
                  </a:lnTo>
                  <a:lnTo>
                    <a:pt x="216696" y="243628"/>
                  </a:lnTo>
                  <a:lnTo>
                    <a:pt x="157509" y="234344"/>
                  </a:lnTo>
                  <a:lnTo>
                    <a:pt x="105302" y="219775"/>
                  </a:lnTo>
                  <a:lnTo>
                    <a:pt x="61761" y="200661"/>
                  </a:lnTo>
                  <a:lnTo>
                    <a:pt x="28573" y="177741"/>
                  </a:lnTo>
                  <a:lnTo>
                    <a:pt x="0" y="12344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74059" y="4660391"/>
              <a:ext cx="397510" cy="733425"/>
            </a:xfrm>
            <a:custGeom>
              <a:avLst/>
              <a:gdLst/>
              <a:ahLst/>
              <a:cxnLst/>
              <a:rect l="l" t="t" r="r" b="b"/>
              <a:pathLst>
                <a:path w="397510" h="733425">
                  <a:moveTo>
                    <a:pt x="355814" y="669142"/>
                  </a:moveTo>
                  <a:lnTo>
                    <a:pt x="327913" y="684148"/>
                  </a:lnTo>
                  <a:lnTo>
                    <a:pt x="397510" y="733297"/>
                  </a:lnTo>
                  <a:lnTo>
                    <a:pt x="395931" y="680338"/>
                  </a:lnTo>
                  <a:lnTo>
                    <a:pt x="361823" y="680338"/>
                  </a:lnTo>
                  <a:lnTo>
                    <a:pt x="355814" y="669142"/>
                  </a:lnTo>
                  <a:close/>
                </a:path>
                <a:path w="397510" h="733425">
                  <a:moveTo>
                    <a:pt x="367025" y="663111"/>
                  </a:moveTo>
                  <a:lnTo>
                    <a:pt x="355814" y="669142"/>
                  </a:lnTo>
                  <a:lnTo>
                    <a:pt x="361823" y="680338"/>
                  </a:lnTo>
                  <a:lnTo>
                    <a:pt x="372999" y="674242"/>
                  </a:lnTo>
                  <a:lnTo>
                    <a:pt x="367025" y="663111"/>
                  </a:lnTo>
                  <a:close/>
                </a:path>
                <a:path w="397510" h="733425">
                  <a:moveTo>
                    <a:pt x="394969" y="648080"/>
                  </a:moveTo>
                  <a:lnTo>
                    <a:pt x="367025" y="663111"/>
                  </a:lnTo>
                  <a:lnTo>
                    <a:pt x="372999" y="674242"/>
                  </a:lnTo>
                  <a:lnTo>
                    <a:pt x="361823" y="680338"/>
                  </a:lnTo>
                  <a:lnTo>
                    <a:pt x="395931" y="680338"/>
                  </a:lnTo>
                  <a:lnTo>
                    <a:pt x="394969" y="648080"/>
                  </a:lnTo>
                  <a:close/>
                </a:path>
                <a:path w="397510" h="733425">
                  <a:moveTo>
                    <a:pt x="11175" y="0"/>
                  </a:moveTo>
                  <a:lnTo>
                    <a:pt x="0" y="6095"/>
                  </a:lnTo>
                  <a:lnTo>
                    <a:pt x="355814" y="669142"/>
                  </a:lnTo>
                  <a:lnTo>
                    <a:pt x="367025" y="663111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5">
            <a:extLst>
              <a:ext uri="{FF2B5EF4-FFF2-40B4-BE49-F238E27FC236}">
                <a16:creationId xmlns:a16="http://schemas.microsoft.com/office/drawing/2014/main" id="{B4DA6A59-1F11-6CE3-66F0-D445375D39DB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309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Office Theme</vt:lpstr>
      <vt:lpstr>Introducción a los  servicios en Swarm</vt:lpstr>
      <vt:lpstr>Aprende Docker desde Cero</vt:lpstr>
      <vt:lpstr>Aprende Docker desde Cero</vt:lpstr>
      <vt:lpstr>Aprende Docker desde Cero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1</cp:revision>
  <dcterms:created xsi:type="dcterms:W3CDTF">2022-07-21T19:23:20Z</dcterms:created>
  <dcterms:modified xsi:type="dcterms:W3CDTF">2022-07-21T19:46:34Z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