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6" r:id="rId6"/>
    <p:sldId id="259" r:id="rId7"/>
    <p:sldId id="260" r:id="rId8"/>
    <p:sldId id="262" r:id="rId9"/>
    <p:sldId id="263" r:id="rId10"/>
    <p:sldId id="261" r:id="rId11"/>
    <p:sldId id="264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012F-BB98-49AD-B2FC-49C96C00D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D95A1-60F5-49B6-B0B4-EFBB045E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BCB69-9F93-4F15-850E-B79AE62C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60680-A407-4462-8016-D41C1949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67C3E-1127-49CA-A4CE-AB77518F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6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7FC6-6155-4511-96C4-6CE065F9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E9CAAE-D062-4715-B42D-C8D862050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CDE8-B8E7-4410-B076-6DB55A1E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00277-6532-4E83-A928-2658A31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94B66-E79A-4F14-8474-D347CBAD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8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EB801-E15B-479F-8100-A8F0B2832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2C14F-31CE-4F46-B9BB-E6B2EF29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6DECF-0577-4E83-B51B-6F7CE746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F0157-EEBE-4696-851E-797A3CEA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4778B-7A68-46EB-9998-3ECAFAEF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24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302BE1-A5AC-4F4A-8A3A-F6A16DCCF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CBAF79-86AF-324A-9E86-A9035BBF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289" y="2797060"/>
            <a:ext cx="6407331" cy="1769944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rgbClr val="003C84"/>
                </a:solidFill>
                <a:latin typeface="Helvetica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26D458-EE3F-C14C-A12B-FB32C10C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50B4A-31CB-9940-B581-D54321F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1BA19-ECA8-A248-A6CC-09C32FDA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0DD3616-8ADA-014B-9F03-CEFA802CA6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4471" y="4703529"/>
            <a:ext cx="6407150" cy="28733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s-CO" dirty="0"/>
              <a:t>Ingrese subtítulo o nombre del que presenta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181142-04BE-854E-8C6E-B290ABFE1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471" y="5619614"/>
            <a:ext cx="6407150" cy="39211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s-CO" dirty="0"/>
              <a:t>Ingrese aquí texto adicional según requiera (fecha, sede, etc.)</a:t>
            </a:r>
          </a:p>
        </p:txBody>
      </p:sp>
    </p:spTree>
    <p:extLst>
      <p:ext uri="{BB962C8B-B14F-4D97-AF65-F5344CB8AC3E}">
        <p14:creationId xmlns:p14="http://schemas.microsoft.com/office/powerpoint/2010/main" val="254311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6A63-3247-4966-A26B-A89641CD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DD4F9-A436-46B9-A33F-A8BB4E16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DC63E-DC8D-4A98-A3B1-8CA2D989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8D58E-1542-46C8-82E0-04D823CF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811F7-DEB0-4D91-BA3E-17A0006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3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41BC3-55E2-4B2E-9B36-2EE1A6B4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AC503-AF8C-4357-AAA1-0B9F4939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E306B-5257-4FEE-8CD8-04B28B91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6956F-E48E-4DF4-B0B3-9B6682A6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10467-3181-4109-A08A-5BCA99C7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0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66D4-FA5E-4354-A26C-BA00C37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F0BF6-8F36-4376-B3B8-38BF93AA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043EFB-F02E-4FA5-B752-152932EB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D84B4E-CDC2-4702-ADC8-7C9425C8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2D57B-AAB2-4310-AC13-49013CBB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5DA1C-9878-405D-BA24-E26A5803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2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BC806-85A8-4872-840F-C97569A0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40B04-61D7-4E9E-9F5E-C3998DC0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BC519-940F-420E-8895-97D59112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61A8DC-5D51-4140-98B5-85173658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C3A27-8470-4D91-BC15-5CCE448F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9FC9C5-032F-4B5B-A981-777FBF0D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0BD3D-EC57-4B30-AFA4-90F01FD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08D55-2489-48D7-9A33-77B415A2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13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7379-2677-42FC-957E-817D773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3F5D96-C7C5-41BE-B374-A0452C45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F9608-1E5C-4531-A2C4-870C062F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EF645E-4596-488A-BC9E-8AE4641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70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9FF78C-DB6E-4ACB-8B5E-6E169DD1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26CE93-510D-4C5C-92B6-7B3BA36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E19CB3-9982-4F8B-A175-281168EE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2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A4C1-6DC2-4FEF-80CF-74822816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653BE-8878-4E25-B29F-E1C99BCF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0DDBF6-4663-4160-B795-F178B47D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8ADE61-033D-4DB1-931C-41B00AA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49E3A-92D1-481D-BA65-8F8C010A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A93CD-401B-4B1E-96BA-D480BAB7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4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2D72C-14CB-40D9-B093-0754CFFB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A3612A-9F15-4B9C-9093-D12E63AE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9A1BD3-E7FB-4AA6-A186-5EF38D38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0A795-CDCC-4107-95DB-54F29626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97834-2803-468D-87A4-D186FCA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A823F5-8080-47C5-9FA3-800FD4A4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F8DFA5-B5B1-4C22-8039-9D660057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FA1E-8AD0-4FD6-96BB-C9B89650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42493-B2F8-4FE5-A0B3-6002EF2B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52DA-FEE8-4281-ADB2-2EBC2527694F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2443A-28F1-4FAD-A9F5-9979B92B0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82CD3-0C4C-422C-B17C-CC81103CC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057B-45A3-4141-98E0-D378D608F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7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ushno-app/public/admin/horario/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ushno-app/public/admin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USHNO-APP/public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ushno-app/public/adm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ushno-app/public/admin/horar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ushno-app/public/admin/horario/edit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6107-25F3-314D-84AA-0A1A87A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289" y="1921346"/>
            <a:ext cx="6407331" cy="1769944"/>
          </a:xfrm>
        </p:spPr>
        <p:txBody>
          <a:bodyPr>
            <a:normAutofit/>
          </a:bodyPr>
          <a:lstStyle/>
          <a:p>
            <a:r>
              <a:rPr lang="es-MX" sz="3600" dirty="0"/>
              <a:t>Ushno Radio </a:t>
            </a: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72DA60-3CC8-41DF-BBBC-825408E8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25" y="3217798"/>
            <a:ext cx="382005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2083-DE2C-4317-85F0-21FD506E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21" y="365125"/>
            <a:ext cx="10913679" cy="132556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Crear nuevos horarios </a:t>
            </a:r>
            <a:br>
              <a:rPr lang="es-MX" sz="3600" dirty="0"/>
            </a:br>
            <a: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http://localhost/ushno-app/public/admin/horario/create</a:t>
            </a:r>
            <a:br>
              <a:rPr lang="es-MX" sz="3600" dirty="0"/>
            </a:br>
            <a:endParaRPr lang="es-MX" sz="36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F1308C-AD93-458B-8706-96D6D054A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611" y="2141537"/>
            <a:ext cx="5029202" cy="4351338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B9F39FC-2F64-4E41-B414-FF057EFC270F}"/>
              </a:ext>
            </a:extLst>
          </p:cNvPr>
          <p:cNvSpPr/>
          <p:nvPr/>
        </p:nvSpPr>
        <p:spPr>
          <a:xfrm rot="5175386">
            <a:off x="1797005" y="2895926"/>
            <a:ext cx="403192" cy="623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2F6629-7A8F-4672-89CE-646994F6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1537"/>
            <a:ext cx="5257800" cy="4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7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CA06-2DB0-4BDB-82BD-5A3D83F5E53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Usuario, perfiles, videos, galerías en desarrollo estamos trabajando en ello</a:t>
            </a:r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MX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159AA6-AC27-4276-99BE-C5B0F619E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14" y="1811337"/>
            <a:ext cx="8216286" cy="3704557"/>
          </a:xfrm>
        </p:spPr>
      </p:pic>
    </p:spTree>
    <p:extLst>
      <p:ext uri="{BB962C8B-B14F-4D97-AF65-F5344CB8AC3E}">
        <p14:creationId xmlns:p14="http://schemas.microsoft.com/office/powerpoint/2010/main" val="313069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41E797-E96E-4B62-8799-E2BC287AC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17" y="4797531"/>
            <a:ext cx="2264899" cy="16366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86A1D7-A3ED-4DBF-B91B-2881F2D3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87" y="4797531"/>
            <a:ext cx="2104570" cy="16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5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88" y="754154"/>
            <a:ext cx="7019780" cy="4160746"/>
          </a:xfrm>
        </p:spPr>
        <p:txBody>
          <a:bodyPr>
            <a:noAutofit/>
          </a:bodyPr>
          <a:lstStyle/>
          <a:p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INTEGRANTES:</a:t>
            </a:r>
            <a:b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Luis Angel Garcia Yañez</a:t>
            </a: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Deivison David Schmalbach Padilla</a:t>
            </a: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Andrés Felipe Villalobos Hernández</a:t>
            </a: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PROGRAMA:</a:t>
            </a:r>
            <a:b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Gestión de sistemas informáticos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BE0C0-235A-4406-AE07-E0DBA53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68" y="1677003"/>
            <a:ext cx="4377263" cy="35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BB47-B7E8-461F-84DA-85A17813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65125"/>
            <a:ext cx="11472862" cy="633571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Login principal</a:t>
            </a:r>
            <a:br>
              <a:rPr lang="es-MX" sz="3600" b="1" dirty="0">
                <a:latin typeface="Arial Black" panose="020B0A04020102020204" pitchFamily="34" charset="0"/>
              </a:rPr>
            </a:br>
            <a:br>
              <a:rPr lang="es-MX" dirty="0"/>
            </a:br>
            <a: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http://localhost/ushno-app/public/admin/login</a:t>
            </a:r>
            <a:br>
              <a:rPr lang="es-MX" sz="2200" dirty="0"/>
            </a:br>
            <a: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login valida el token y valida los campos 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4AA295-D584-49AB-9B2C-A45FD6CE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222501"/>
            <a:ext cx="7515225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F7D940-0FAA-4384-AA0C-3C221F0D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432593"/>
            <a:ext cx="10810874" cy="62071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Validación de los campos de Login</a:t>
            </a:r>
            <a:br>
              <a:rPr lang="es-MX" dirty="0"/>
            </a:br>
            <a:r>
              <a:rPr lang="es-MX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http://localhost/ushno-app/public/admin/login</a:t>
            </a:r>
            <a:endParaRPr lang="es-MX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D50076-A9C3-46BB-ADF6-2F7806E4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28724"/>
            <a:ext cx="10215563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F26D792-1142-491E-B66F-75A4A092E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28587"/>
            <a:ext cx="11772900" cy="654367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l"/>
            <a:r>
              <a:rPr lang="es-MX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Ruta de login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F2AEA7-879A-4C9C-9E75-04C344DF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56" y="1647824"/>
            <a:ext cx="740568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4151-5B56-4014-B0BF-3652EB2264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Bienvenido Administrador</a:t>
            </a:r>
            <a:br>
              <a:rPr lang="es-MX" b="0" i="0" dirty="0">
                <a:solidFill>
                  <a:srgbClr val="858796"/>
                </a:solidFill>
                <a:effectLst/>
                <a:latin typeface="Nunito"/>
              </a:rPr>
            </a:br>
            <a: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http://localhost/ushno-app/public/admin</a:t>
            </a:r>
            <a:br>
              <a:rPr lang="es-MX" sz="3600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854D4A-F96F-4419-A080-9AA4F3C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5812"/>
            <a:ext cx="7462838" cy="461863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5603F63-D1B1-4781-BACC-E809007B4FA0}"/>
              </a:ext>
            </a:extLst>
          </p:cNvPr>
          <p:cNvSpPr/>
          <p:nvPr/>
        </p:nvSpPr>
        <p:spPr>
          <a:xfrm>
            <a:off x="9144001" y="2297305"/>
            <a:ext cx="2528887" cy="35756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Aquí el administrador puede agregar borrar actualizar la información </a:t>
            </a:r>
          </a:p>
        </p:txBody>
      </p:sp>
    </p:spTree>
    <p:extLst>
      <p:ext uri="{BB962C8B-B14F-4D97-AF65-F5344CB8AC3E}">
        <p14:creationId xmlns:p14="http://schemas.microsoft.com/office/powerpoint/2010/main" val="346475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FB95-6A95-4BEC-9B6B-28EADBBF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Horarios </a:t>
            </a:r>
            <a:br>
              <a:rPr lang="es-MX" dirty="0"/>
            </a:b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http://localhost/ushno-app/public/admin/horario</a:t>
            </a:r>
            <a:br>
              <a:rPr lang="es-MX" dirty="0"/>
            </a:b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estos son nuestros horarios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242FFA-45DA-45BA-A0B3-E5354D55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0412"/>
            <a:ext cx="9872664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AEA22-3269-4604-B03E-34460D30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5125"/>
            <a:ext cx="9129713" cy="160655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Editar horarios </a:t>
            </a:r>
            <a:br>
              <a:rPr lang="es-MX" dirty="0"/>
            </a:br>
            <a: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http://localhost/ushno-app/public/admin/horario/edit/1</a:t>
            </a:r>
            <a:br>
              <a:rPr lang="es-MX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6CA6C7-4CD3-47CB-BF7D-3D20D1EC2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625" y="2297112"/>
            <a:ext cx="5457825" cy="4351338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AB064D4-BE25-400D-91B8-CE2B44F73F75}"/>
              </a:ext>
            </a:extLst>
          </p:cNvPr>
          <p:cNvSpPr/>
          <p:nvPr/>
        </p:nvSpPr>
        <p:spPr>
          <a:xfrm>
            <a:off x="4400551" y="4229894"/>
            <a:ext cx="471488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81E82A-D0DA-4CE9-B3EC-1F1A14BAF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2" y="2297111"/>
            <a:ext cx="5748337" cy="41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1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84CB3-DF58-4F8B-B871-A42664E8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6250"/>
            <a:ext cx="10515600" cy="163830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Borrar Horarios </a:t>
            </a:r>
            <a:br>
              <a:rPr lang="es-MX" dirty="0"/>
            </a:br>
            <a:r>
              <a:rPr lang="es-MX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http://localhost/ushno-app/public/admin/horario#</a:t>
            </a:r>
            <a:br>
              <a:rPr lang="es-MX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MX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90A8C4-2866-470B-8419-0F4C1B22E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525" y="2030413"/>
            <a:ext cx="5229225" cy="430371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7D408D-A4AB-4E85-ACC0-2E17D8C9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30413"/>
            <a:ext cx="5724525" cy="4351338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18B9405-9906-47C6-92D1-B5F73A335DC1}"/>
              </a:ext>
            </a:extLst>
          </p:cNvPr>
          <p:cNvSpPr/>
          <p:nvPr/>
        </p:nvSpPr>
        <p:spPr>
          <a:xfrm>
            <a:off x="5486400" y="3355976"/>
            <a:ext cx="219076" cy="458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27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</Words>
  <Application>Microsoft Office PowerPoint</Application>
  <PresentationFormat>Panorámica</PresentationFormat>
  <Paragraphs>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</vt:lpstr>
      <vt:lpstr>Nunito</vt:lpstr>
      <vt:lpstr>Times New Roman</vt:lpstr>
      <vt:lpstr>Tema de Office</vt:lpstr>
      <vt:lpstr>Ushno Radio   </vt:lpstr>
      <vt:lpstr>INTEGRANTES:   Luis Angel Garcia Yañez Deivison David Schmalbach Padilla Andrés Felipe Villalobos Hernández  PROGRAMA:  Gestión de sistemas informáticos</vt:lpstr>
      <vt:lpstr>       Login principal  http://localhost/ushno-app/public/admin/login el login valida el token y valida los campos                </vt:lpstr>
      <vt:lpstr>Validación de los campos de Login http://localhost/ushno-app/public/admin/login</vt:lpstr>
      <vt:lpstr>Presentación de PowerPoint</vt:lpstr>
      <vt:lpstr>Bienvenido Administrador http://localhost/ushno-app/public/admin </vt:lpstr>
      <vt:lpstr>Horarios  http://localhost/ushno-app/public/admin/horario estos son nuestros horarios </vt:lpstr>
      <vt:lpstr>Editar horarios  http://localhost/ushno-app/public/admin/horario/edit/1 </vt:lpstr>
      <vt:lpstr>Borrar Horarios  http://localhost/ushno-app/public/admin/horario#  </vt:lpstr>
      <vt:lpstr>Crear nuevos horarios  http://localhost/ushno-app/public/admin/horario/create </vt:lpstr>
      <vt:lpstr>Usuario, perfiles, videos, galerías en desarrollo estamos trabajando en ello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Ushno Radio   </dc:title>
  <dc:creator>luis angel garcia yañez</dc:creator>
  <cp:lastModifiedBy>luis angel garcia yañez</cp:lastModifiedBy>
  <cp:revision>2</cp:revision>
  <dcterms:created xsi:type="dcterms:W3CDTF">2021-07-23T21:22:58Z</dcterms:created>
  <dcterms:modified xsi:type="dcterms:W3CDTF">2021-07-23T21:44:38Z</dcterms:modified>
</cp:coreProperties>
</file>