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6" r:id="rId4"/>
    <p:sldId id="264" r:id="rId5"/>
    <p:sldId id="268" r:id="rId6"/>
    <p:sldId id="269" r:id="rId7"/>
    <p:sldId id="270" r:id="rId8"/>
    <p:sldId id="267" r:id="rId9"/>
    <p:sldId id="260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2"/>
    <p:restoredTop sz="94589"/>
  </p:normalViewPr>
  <p:slideViewPr>
    <p:cSldViewPr snapToGrid="0" snapToObjects="1">
      <p:cViewPr varScale="1">
        <p:scale>
          <a:sx n="105" d="100"/>
          <a:sy n="105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700A7-C8EB-F941-9243-976851D4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E98984-C1D1-2646-A0A0-3BFD0DD2E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C1608B-19E9-2F41-9313-CE374BE2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20B-9586-C146-86AE-2666566F0D47}" type="datetimeFigureOut">
              <a:rPr lang="es-CO" smtClean="0"/>
              <a:t>18/06/2021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8E6BFC-0E41-7845-8B2B-F1EF2B9D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6054E-3747-184C-98F2-66FE693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7035-F997-A142-B685-98B4EEDED2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53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02C64-44D4-9A48-A4B0-AD6F5563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57D0F9-22E9-7B4A-9DE1-0A3CA184C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CAF973-026E-6446-832B-5EDF3B90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20B-9586-C146-86AE-2666566F0D47}" type="datetimeFigureOut">
              <a:rPr lang="es-CO" smtClean="0"/>
              <a:t>18/06/2021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DAAD1-AD38-024B-87C9-CED38441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821CF-0939-AF4B-9F69-C5A66306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7035-F997-A142-B685-98B4EEDED2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6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3496B4-EF5B-4E44-BA04-A5B8579B4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10C3C5-F41F-B346-A7CF-E8C50018D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D4ED63-2F20-E040-88C2-63B2734C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20B-9586-C146-86AE-2666566F0D47}" type="datetimeFigureOut">
              <a:rPr lang="es-CO" smtClean="0"/>
              <a:t>18/06/2021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19CC3A-697C-F245-BDC7-89609862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F0063-3219-9B45-87DF-A26E9773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7035-F997-A142-B685-98B4EEDED2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572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4A2A21D-A1A8-2543-9CA8-A11392736D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7649A5-9E40-AD46-B1F5-13C1E9FF0F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196" y="365125"/>
            <a:ext cx="10136221" cy="1325563"/>
          </a:xfrm>
        </p:spPr>
        <p:txBody>
          <a:bodyPr>
            <a:normAutofit/>
          </a:bodyPr>
          <a:lstStyle>
            <a:lvl1pPr>
              <a:defRPr sz="2200" b="1">
                <a:solidFill>
                  <a:srgbClr val="003C84"/>
                </a:solidFill>
                <a:latin typeface="Helvetica" pitchFamily="2" charset="0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B6EEE-750E-C544-BA77-AA549E99E68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0195" y="1825625"/>
            <a:ext cx="11400817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s-ES" dirty="0"/>
              <a:t>Haga clic para agregar texto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69ED70-3570-D44D-BB19-AB5B16BE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20B-9586-C146-86AE-2666566F0D47}" type="datetimeFigureOut">
              <a:rPr lang="es-CO" smtClean="0"/>
              <a:t>18/06/2021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6CCEF-EC67-FE49-929B-77A168CF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389F3E-8B46-1B4B-9F54-34BCC662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7035-F997-A142-B685-98B4EEDED2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439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E5F48-7598-C346-A9EA-8B68B456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7F7FEB-8D1A-464C-B59E-142E055B5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65E905-47E6-D440-8026-5A9C03BE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20B-9586-C146-86AE-2666566F0D47}" type="datetimeFigureOut">
              <a:rPr lang="es-CO" smtClean="0"/>
              <a:t>18/06/2021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9D5F45-D9DA-B648-A088-2B35CD47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6E6AE-6EAA-804A-8F1C-280946D2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7035-F997-A142-B685-98B4EEDED2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118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3302BE1-A5AC-4F4A-8A3A-F6A16DCCF5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CBAF79-86AF-324A-9E86-A9035BBF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289" y="2797060"/>
            <a:ext cx="6407331" cy="1769944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rgbClr val="003C84"/>
                </a:solidFill>
                <a:latin typeface="Helvetica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26D458-EE3F-C14C-A12B-FB32C10C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20B-9586-C146-86AE-2666566F0D47}" type="datetimeFigureOut">
              <a:rPr lang="es-CO" smtClean="0"/>
              <a:t>18/06/2021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650B4A-31CB-9940-B581-D54321F3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71BA19-ECA8-A248-A6CC-09C32FDA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7035-F997-A142-B685-98B4EEDED266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B0DD3616-8ADA-014B-9F03-CEFA802CA6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4471" y="4703529"/>
            <a:ext cx="6407150" cy="287337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s-CO" dirty="0"/>
              <a:t>Ingrese subtítulo o nombre del que presenta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3F181142-04BE-854E-8C6E-B290ABFE1F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471" y="5619614"/>
            <a:ext cx="6407150" cy="39211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s-CO" dirty="0"/>
              <a:t>Ingrese aquí texto adicional según requiera (fecha, sede, etc.)</a:t>
            </a:r>
          </a:p>
        </p:txBody>
      </p:sp>
    </p:spTree>
    <p:extLst>
      <p:ext uri="{BB962C8B-B14F-4D97-AF65-F5344CB8AC3E}">
        <p14:creationId xmlns:p14="http://schemas.microsoft.com/office/powerpoint/2010/main" val="18428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A4FEA-E768-8342-9E4C-1D6BDBE5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20638D-B89F-454B-8838-4AFE417BE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134E38-0459-CF41-AD94-84F6C18F5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16BC9F-18ED-CE4A-9735-D29A2B566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339411-4E9E-DA43-9828-9CB25F625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25058F-DC2F-154A-9FAA-190E8351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20B-9586-C146-86AE-2666566F0D47}" type="datetimeFigureOut">
              <a:rPr lang="es-CO" smtClean="0"/>
              <a:t>18/06/2021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57219D-EDF3-6C42-A81B-2B6ABB96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C49598-E2BD-BB47-80FC-DD0FA695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7035-F997-A142-B685-98B4EEDED2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556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4A7B0-CD3D-4B4C-BF03-27950175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1074A2-9D9D-C84F-B49A-B4B7B60D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20B-9586-C146-86AE-2666566F0D47}" type="datetimeFigureOut">
              <a:rPr lang="es-CO" smtClean="0"/>
              <a:t>18/06/2021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5CD0AE-4800-6D49-AC8C-30A75750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E32B0F-BE6E-E84D-9AF8-C5ED3C5C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7035-F997-A142-B685-98B4EEDED2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38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12DB03A-35DB-344F-8D9C-2A4CF6F3FB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3FBA07-E30E-9F4A-A5DD-885C0A0B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20B-9586-C146-86AE-2666566F0D47}" type="datetimeFigureOut">
              <a:rPr lang="es-CO" smtClean="0"/>
              <a:t>18/06/2021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1E3963-C4B4-5A4D-8120-AE737E28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AA5FCE-12C1-D04E-87F7-5EDE064E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7035-F997-A142-B685-98B4EEDED2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164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95F1E-1606-1E48-B25E-D03CED9D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5EA7B-5BFD-5747-B737-E3E3AA0F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A0268E-DF2C-2A4D-80CE-0B8957B4B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68F098-9853-A648-A34D-18E955AA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20B-9586-C146-86AE-2666566F0D47}" type="datetimeFigureOut">
              <a:rPr lang="es-CO" smtClean="0"/>
              <a:t>18/06/2021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4B059B-E5D1-484B-B4EC-4D28184E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772269-404E-E247-BB02-2C02B544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7035-F997-A142-B685-98B4EEDED2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49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847A-82F0-D142-84DC-01EDF1EC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740E14-C59A-154F-879E-FC6F918EA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DEFEBB-2EEF-8B40-A2C1-B0950BF3C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989B51-50AE-5A41-AD26-72064B3B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20B-9586-C146-86AE-2666566F0D47}" type="datetimeFigureOut">
              <a:rPr lang="es-CO" smtClean="0"/>
              <a:t>18/06/2021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F68472-CE56-CE43-8231-97D91216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91C2C6-6D6C-8A4A-B6AD-E799AF47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7035-F997-A142-B685-98B4EEDED2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2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CC9909-9C1A-DA4E-85F8-041CC2F6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5D7626-1217-3F48-BFF0-11EF8879E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F42115-645B-E74D-BE5A-00E576863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8920B-9586-C146-86AE-2666566F0D47}" type="datetimeFigureOut">
              <a:rPr lang="es-CO" smtClean="0"/>
              <a:t>18/06/2021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CA25E-692B-6E4A-B119-233AAF934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4807F6-E806-0E45-99BD-A049890A4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7035-F997-A142-B685-98B4EEDED2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98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A6107-25F3-314D-84AA-0A1A87AB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289" y="1921346"/>
            <a:ext cx="6407331" cy="1769944"/>
          </a:xfrm>
        </p:spPr>
        <p:txBody>
          <a:bodyPr>
            <a:normAutofit/>
          </a:bodyPr>
          <a:lstStyle/>
          <a:p>
            <a:r>
              <a:rPr lang="es-MX" sz="3600" dirty="0"/>
              <a:t>Ushno Radio </a:t>
            </a:r>
            <a:br>
              <a:rPr lang="es-MX" sz="2400" dirty="0"/>
            </a:br>
            <a:br>
              <a:rPr lang="es-MX" sz="2400" dirty="0"/>
            </a:br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72DA60-3CC8-41DF-BBBC-825408E8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25" y="3217798"/>
            <a:ext cx="3820058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8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6935" y="482691"/>
            <a:ext cx="7019780" cy="3667727"/>
          </a:xfrm>
        </p:spPr>
        <p:txBody>
          <a:bodyPr>
            <a:normAutofit/>
          </a:bodyPr>
          <a:lstStyle/>
          <a:p>
            <a:r>
              <a:rPr lang="es-MX" sz="2400" dirty="0"/>
              <a:t>INTEGRANTES:</a:t>
            </a:r>
            <a:br>
              <a:rPr lang="es-MX" sz="2400" dirty="0"/>
            </a:br>
            <a:br>
              <a:rPr lang="es-MX" sz="2400" dirty="0"/>
            </a:br>
            <a:br>
              <a:rPr lang="es-MX" sz="2000" dirty="0"/>
            </a:br>
            <a:r>
              <a:rPr lang="es-MX" sz="2000" dirty="0"/>
              <a:t>Deivison David Schmalbach Padilla</a:t>
            </a:r>
            <a:br>
              <a:rPr lang="es-MX" sz="2000" dirty="0"/>
            </a:br>
            <a:r>
              <a:rPr lang="es-MX" sz="2000" dirty="0"/>
              <a:t>Luis Angel Garcia Yañez</a:t>
            </a:r>
            <a:br>
              <a:rPr lang="es-MX" sz="2000" dirty="0"/>
            </a:br>
            <a:r>
              <a:rPr lang="es-MX" sz="2000" dirty="0"/>
              <a:t>Andrés Felipe Villalobos Hernández</a:t>
            </a:r>
            <a:br>
              <a:rPr lang="es-MX" sz="2000" dirty="0"/>
            </a:br>
            <a:br>
              <a:rPr lang="es-MX" sz="2000" dirty="0"/>
            </a:br>
            <a:r>
              <a:rPr lang="es-MX" sz="2400" dirty="0"/>
              <a:t>PROGRAMA:</a:t>
            </a:r>
            <a:br>
              <a:rPr lang="es-MX" sz="2400" dirty="0"/>
            </a:br>
            <a:br>
              <a:rPr lang="es-MX" sz="2000" dirty="0"/>
            </a:br>
            <a:r>
              <a:rPr lang="es-MX" sz="2000" dirty="0"/>
              <a:t>Gestión de sistemas informáticos</a:t>
            </a:r>
            <a:endParaRPr lang="en-U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4BE0C0-235A-4406-AE07-E0DBA53A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368" y="1677003"/>
            <a:ext cx="4377263" cy="350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4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DA913-B4A4-43FD-8538-7EAFFEE5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200" dirty="0"/>
              <a:t>Front </a:t>
            </a:r>
            <a:r>
              <a:rPr lang="es-ES" sz="3200" dirty="0" err="1"/>
              <a:t>End</a:t>
            </a:r>
            <a:r>
              <a:rPr lang="es-ES" sz="3200" dirty="0"/>
              <a:t>:</a:t>
            </a:r>
            <a:endParaRPr lang="es-CO" sz="32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87883F-5172-4DCC-94E7-02ED7D462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16464" r="27588" b="17117"/>
          <a:stretch/>
        </p:blipFill>
        <p:spPr>
          <a:xfrm>
            <a:off x="948252" y="1216151"/>
            <a:ext cx="8940108" cy="4612648"/>
          </a:xfrm>
        </p:spPr>
      </p:pic>
    </p:spTree>
    <p:extLst>
      <p:ext uri="{BB962C8B-B14F-4D97-AF65-F5344CB8AC3E}">
        <p14:creationId xmlns:p14="http://schemas.microsoft.com/office/powerpoint/2010/main" val="426292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2696" y="-14068"/>
            <a:ext cx="5090160" cy="2071468"/>
          </a:xfrm>
        </p:spPr>
        <p:txBody>
          <a:bodyPr>
            <a:normAutofit fontScale="90000"/>
          </a:bodyPr>
          <a:lstStyle/>
          <a:p>
            <a:pPr algn="ctr"/>
            <a:r>
              <a:rPr lang="es-MX" sz="5400" dirty="0"/>
              <a:t>             </a:t>
            </a:r>
            <a:br>
              <a:rPr lang="es-MX" sz="5400" dirty="0"/>
            </a:br>
            <a:br>
              <a:rPr lang="es-MX" sz="5400" dirty="0"/>
            </a:br>
            <a:r>
              <a:rPr lang="es-MX" sz="3200" dirty="0"/>
              <a:t>Tabla de Relaciones BD</a:t>
            </a:r>
            <a:br>
              <a:rPr lang="es-MX" sz="5400" dirty="0"/>
            </a:br>
            <a:br>
              <a:rPr lang="es-MX" sz="5400" dirty="0"/>
            </a:br>
            <a:br>
              <a:rPr lang="es-MX" sz="4800" dirty="0"/>
            </a:br>
            <a:endParaRPr lang="en-US" sz="5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37DE66-6BDA-444C-AEBF-E22303C0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916886"/>
            <a:ext cx="9838944" cy="53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5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58641-C704-40CF-BDC4-0855A3AD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50" y="313884"/>
            <a:ext cx="10136221" cy="1325563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Diccionario De Datos</a:t>
            </a:r>
            <a:endParaRPr lang="es-CO" sz="32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E91A049-A7AD-4C6D-A622-942534D7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905" y="1178624"/>
            <a:ext cx="9541512" cy="47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1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73575-16D2-4C65-A682-56E3BE68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765" y="0"/>
            <a:ext cx="10486417" cy="147281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Parte 2 – Diccionario </a:t>
            </a:r>
            <a:endParaRPr lang="es-CO" sz="32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8BA022E-43F5-4419-A422-868A1A8B0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039"/>
          <a:stretch/>
        </p:blipFill>
        <p:spPr>
          <a:xfrm>
            <a:off x="350196" y="1155668"/>
            <a:ext cx="11381556" cy="53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3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09686-EA97-4F27-AE84-07125FF1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200" dirty="0"/>
              <a:t>Parte 3 – Diccionario </a:t>
            </a:r>
            <a:endParaRPr lang="es-CO" sz="32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97F25A-7B97-4F00-895E-EF6C0671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81" y="1690688"/>
            <a:ext cx="11399837" cy="1243838"/>
          </a:xfrm>
        </p:spPr>
      </p:pic>
    </p:spTree>
    <p:extLst>
      <p:ext uri="{BB962C8B-B14F-4D97-AF65-F5344CB8AC3E}">
        <p14:creationId xmlns:p14="http://schemas.microsoft.com/office/powerpoint/2010/main" val="57474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0BA9B-7409-41F7-9D01-CD4128BD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889" y="2766218"/>
            <a:ext cx="10136221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/>
              <a:t>Funcionalidad del Proyecto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277746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412518-D8D3-4EA8-8F7A-92E51BCF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954" y="3217798"/>
            <a:ext cx="3820058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84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22</Words>
  <Application>Microsoft Office PowerPoint</Application>
  <PresentationFormat>Panorámica</PresentationFormat>
  <Paragraphs>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Tema de Office</vt:lpstr>
      <vt:lpstr>Ushno Radio   </vt:lpstr>
      <vt:lpstr>INTEGRANTES:   Deivison David Schmalbach Padilla Luis Angel Garcia Yañez Andrés Felipe Villalobos Hernández  PROGRAMA:  Gestión de sistemas informáticos</vt:lpstr>
      <vt:lpstr>Front End:</vt:lpstr>
      <vt:lpstr>               Tabla de Relaciones BD   </vt:lpstr>
      <vt:lpstr>Diccionario De Datos</vt:lpstr>
      <vt:lpstr>Parte 2 – Diccionario </vt:lpstr>
      <vt:lpstr>Parte 3 – Diccionario </vt:lpstr>
      <vt:lpstr>Funcionalidad del Proyecto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Andres Villalobos</cp:lastModifiedBy>
  <cp:revision>59</cp:revision>
  <dcterms:created xsi:type="dcterms:W3CDTF">2018-08-01T15:48:14Z</dcterms:created>
  <dcterms:modified xsi:type="dcterms:W3CDTF">2021-06-18T22:53:21Z</dcterms:modified>
</cp:coreProperties>
</file>