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61" r:id="rId3"/>
    <p:sldId id="262" r:id="rId4"/>
    <p:sldId id="280" r:id="rId5"/>
    <p:sldId id="263" r:id="rId6"/>
    <p:sldId id="264" r:id="rId7"/>
    <p:sldId id="265" r:id="rId8"/>
    <p:sldId id="268" r:id="rId9"/>
    <p:sldId id="266" r:id="rId10"/>
    <p:sldId id="269" r:id="rId11"/>
    <p:sldId id="272" r:id="rId12"/>
    <p:sldId id="267" r:id="rId13"/>
    <p:sldId id="270" r:id="rId14"/>
    <p:sldId id="277" r:id="rId15"/>
    <p:sldId id="278" r:id="rId16"/>
    <p:sldId id="271" r:id="rId17"/>
    <p:sldId id="279" r:id="rId18"/>
    <p:sldId id="260"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1" roundtripDataSignature="AMtx7miz/gMcV5Tx5d95+6p+fBfmJFqz1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uario invitado" providerId="Windows Live" clId="Web-{F834BE13-725C-4E0E-A152-4E85BB532552}"/>
    <pc:docChg chg="addSld delSld modSld">
      <pc:chgData name="Usuario invitado" userId="" providerId="Windows Live" clId="Web-{F834BE13-725C-4E0E-A152-4E85BB532552}" dt="2023-09-22T05:20:02.721" v="827"/>
      <pc:docMkLst>
        <pc:docMk/>
      </pc:docMkLst>
      <pc:sldChg chg="addSp modSp">
        <pc:chgData name="Usuario invitado" userId="" providerId="Windows Live" clId="Web-{F834BE13-725C-4E0E-A152-4E85BB532552}" dt="2023-09-22T04:45:12.989" v="39" actId="20577"/>
        <pc:sldMkLst>
          <pc:docMk/>
          <pc:sldMk cId="2936391394" sldId="262"/>
        </pc:sldMkLst>
        <pc:spChg chg="mod">
          <ac:chgData name="Usuario invitado" userId="" providerId="Windows Live" clId="Web-{F834BE13-725C-4E0E-A152-4E85BB532552}" dt="2023-09-22T04:45:12.989" v="39" actId="20577"/>
          <ac:spMkLst>
            <pc:docMk/>
            <pc:sldMk cId="2936391394" sldId="262"/>
            <ac:spMk id="3" creationId="{599CBF90-9D4A-4FF6-B0D5-81B694D21DF1}"/>
          </ac:spMkLst>
        </pc:spChg>
        <pc:spChg chg="add mod">
          <ac:chgData name="Usuario invitado" userId="" providerId="Windows Live" clId="Web-{F834BE13-725C-4E0E-A152-4E85BB532552}" dt="2023-09-22T04:43:39.924" v="32" actId="1076"/>
          <ac:spMkLst>
            <pc:docMk/>
            <pc:sldMk cId="2936391394" sldId="262"/>
            <ac:spMk id="4" creationId="{EF235998-7128-0166-2A23-7B50C1F306A7}"/>
          </ac:spMkLst>
        </pc:spChg>
      </pc:sldChg>
      <pc:sldChg chg="modSp new">
        <pc:chgData name="Usuario invitado" userId="" providerId="Windows Live" clId="Web-{F834BE13-725C-4E0E-A152-4E85BB532552}" dt="2023-09-22T04:48:50.902" v="69" actId="20577"/>
        <pc:sldMkLst>
          <pc:docMk/>
          <pc:sldMk cId="1430927263" sldId="263"/>
        </pc:sldMkLst>
        <pc:spChg chg="mod">
          <ac:chgData name="Usuario invitado" userId="" providerId="Windows Live" clId="Web-{F834BE13-725C-4E0E-A152-4E85BB532552}" dt="2023-09-22T04:48:19.120" v="60" actId="20577"/>
          <ac:spMkLst>
            <pc:docMk/>
            <pc:sldMk cId="1430927263" sldId="263"/>
            <ac:spMk id="2" creationId="{6485D346-C501-3499-F8A8-322569F88700}"/>
          </ac:spMkLst>
        </pc:spChg>
        <pc:spChg chg="mod">
          <ac:chgData name="Usuario invitado" userId="" providerId="Windows Live" clId="Web-{F834BE13-725C-4E0E-A152-4E85BB532552}" dt="2023-09-22T04:48:50.902" v="69" actId="20577"/>
          <ac:spMkLst>
            <pc:docMk/>
            <pc:sldMk cId="1430927263" sldId="263"/>
            <ac:spMk id="3" creationId="{CD26761E-402D-19DC-9EC3-F4156C817C86}"/>
          </ac:spMkLst>
        </pc:spChg>
      </pc:sldChg>
      <pc:sldChg chg="modSp new">
        <pc:chgData name="Usuario invitado" userId="" providerId="Windows Live" clId="Web-{F834BE13-725C-4E0E-A152-4E85BB532552}" dt="2023-09-22T04:50:59.469" v="94" actId="1076"/>
        <pc:sldMkLst>
          <pc:docMk/>
          <pc:sldMk cId="2583365129" sldId="264"/>
        </pc:sldMkLst>
        <pc:spChg chg="mod">
          <ac:chgData name="Usuario invitado" userId="" providerId="Windows Live" clId="Web-{F834BE13-725C-4E0E-A152-4E85BB532552}" dt="2023-09-22T04:50:33.124" v="85" actId="20577"/>
          <ac:spMkLst>
            <pc:docMk/>
            <pc:sldMk cId="2583365129" sldId="264"/>
            <ac:spMk id="2" creationId="{35088982-46A5-C07E-93D5-543DACDEA915}"/>
          </ac:spMkLst>
        </pc:spChg>
        <pc:spChg chg="mod">
          <ac:chgData name="Usuario invitado" userId="" providerId="Windows Live" clId="Web-{F834BE13-725C-4E0E-A152-4E85BB532552}" dt="2023-09-22T04:50:59.469" v="94" actId="1076"/>
          <ac:spMkLst>
            <pc:docMk/>
            <pc:sldMk cId="2583365129" sldId="264"/>
            <ac:spMk id="3" creationId="{C8966D7F-987B-9588-67BA-C08BFC58B082}"/>
          </ac:spMkLst>
        </pc:spChg>
      </pc:sldChg>
      <pc:sldChg chg="addSp delSp modSp new">
        <pc:chgData name="Usuario invitado" userId="" providerId="Windows Live" clId="Web-{F834BE13-725C-4E0E-A152-4E85BB532552}" dt="2023-09-22T04:58:42.357" v="283"/>
        <pc:sldMkLst>
          <pc:docMk/>
          <pc:sldMk cId="1382106573" sldId="265"/>
        </pc:sldMkLst>
        <pc:spChg chg="mod">
          <ac:chgData name="Usuario invitado" userId="" providerId="Windows Live" clId="Web-{F834BE13-725C-4E0E-A152-4E85BB532552}" dt="2023-09-22T04:52:26.409" v="104" actId="1076"/>
          <ac:spMkLst>
            <pc:docMk/>
            <pc:sldMk cId="1382106573" sldId="265"/>
            <ac:spMk id="2" creationId="{A5B0EE63-C775-7AFB-5F17-F1121C7D49D5}"/>
          </ac:spMkLst>
        </pc:spChg>
        <pc:spChg chg="del mod">
          <ac:chgData name="Usuario invitado" userId="" providerId="Windows Live" clId="Web-{F834BE13-725C-4E0E-A152-4E85BB532552}" dt="2023-09-22T04:54:57.913" v="178"/>
          <ac:spMkLst>
            <pc:docMk/>
            <pc:sldMk cId="1382106573" sldId="265"/>
            <ac:spMk id="3" creationId="{7AF92B07-58FF-9C86-5A4D-741FD0D0FC86}"/>
          </ac:spMkLst>
        </pc:spChg>
        <pc:graphicFrameChg chg="add del mod modGraphic">
          <ac:chgData name="Usuario invitado" userId="" providerId="Windows Live" clId="Web-{F834BE13-725C-4E0E-A152-4E85BB532552}" dt="2023-09-22T04:54:25.615" v="176"/>
          <ac:graphicFrameMkLst>
            <pc:docMk/>
            <pc:sldMk cId="1382106573" sldId="265"/>
            <ac:graphicFrameMk id="5" creationId="{187E96A1-C0F3-8C51-A5B1-69991615BFAB}"/>
          </ac:graphicFrameMkLst>
        </pc:graphicFrameChg>
        <pc:graphicFrameChg chg="add mod modGraphic">
          <ac:chgData name="Usuario invitado" userId="" providerId="Windows Live" clId="Web-{F834BE13-725C-4E0E-A152-4E85BB532552}" dt="2023-09-22T04:58:42.357" v="283"/>
          <ac:graphicFrameMkLst>
            <pc:docMk/>
            <pc:sldMk cId="1382106573" sldId="265"/>
            <ac:graphicFrameMk id="7" creationId="{CAEACA7B-1A90-74B4-5E4A-D9783DD270B2}"/>
          </ac:graphicFrameMkLst>
        </pc:graphicFrameChg>
        <pc:graphicFrameChg chg="add del mod modGraphic">
          <ac:chgData name="Usuario invitado" userId="" providerId="Windows Live" clId="Web-{F834BE13-725C-4E0E-A152-4E85BB532552}" dt="2023-09-22T04:58:04.684" v="223"/>
          <ac:graphicFrameMkLst>
            <pc:docMk/>
            <pc:sldMk cId="1382106573" sldId="265"/>
            <ac:graphicFrameMk id="9" creationId="{A9A922CC-5E87-7A43-F8E7-B70007F1F38F}"/>
          </ac:graphicFrameMkLst>
        </pc:graphicFrameChg>
      </pc:sldChg>
      <pc:sldChg chg="addSp delSp modSp new">
        <pc:chgData name="Usuario invitado" userId="" providerId="Windows Live" clId="Web-{F834BE13-725C-4E0E-A152-4E85BB532552}" dt="2023-09-22T05:02:41.785" v="442"/>
        <pc:sldMkLst>
          <pc:docMk/>
          <pc:sldMk cId="3133095452" sldId="266"/>
        </pc:sldMkLst>
        <pc:spChg chg="mod">
          <ac:chgData name="Usuario invitado" userId="" providerId="Windows Live" clId="Web-{F834BE13-725C-4E0E-A152-4E85BB532552}" dt="2023-09-22T05:01:01.767" v="345" actId="20577"/>
          <ac:spMkLst>
            <pc:docMk/>
            <pc:sldMk cId="3133095452" sldId="266"/>
            <ac:spMk id="2" creationId="{F4ED2F83-FAA8-8B24-DB8D-1925534EA7F9}"/>
          </ac:spMkLst>
        </pc:spChg>
        <pc:spChg chg="del">
          <ac:chgData name="Usuario invitado" userId="" providerId="Windows Live" clId="Web-{F834BE13-725C-4E0E-A152-4E85BB532552}" dt="2023-09-22T05:02:09.738" v="427"/>
          <ac:spMkLst>
            <pc:docMk/>
            <pc:sldMk cId="3133095452" sldId="266"/>
            <ac:spMk id="3" creationId="{67A9BB29-57DD-C29E-9D62-32770C8D81D6}"/>
          </ac:spMkLst>
        </pc:spChg>
        <pc:graphicFrameChg chg="add mod modGraphic">
          <ac:chgData name="Usuario invitado" userId="" providerId="Windows Live" clId="Web-{F834BE13-725C-4E0E-A152-4E85BB532552}" dt="2023-09-22T05:02:41.785" v="442"/>
          <ac:graphicFrameMkLst>
            <pc:docMk/>
            <pc:sldMk cId="3133095452" sldId="266"/>
            <ac:graphicFrameMk id="5" creationId="{56A665C2-45BC-5FA1-E208-85D9162C37E9}"/>
          </ac:graphicFrameMkLst>
        </pc:graphicFrameChg>
      </pc:sldChg>
      <pc:sldChg chg="addSp delSp modSp new">
        <pc:chgData name="Usuario invitado" userId="" providerId="Windows Live" clId="Web-{F834BE13-725C-4E0E-A152-4E85BB532552}" dt="2023-09-22T05:09:11.984" v="581" actId="1076"/>
        <pc:sldMkLst>
          <pc:docMk/>
          <pc:sldMk cId="2531833069" sldId="267"/>
        </pc:sldMkLst>
        <pc:spChg chg="mod">
          <ac:chgData name="Usuario invitado" userId="" providerId="Windows Live" clId="Web-{F834BE13-725C-4E0E-A152-4E85BB532552}" dt="2023-09-22T05:07:39.184" v="543" actId="20577"/>
          <ac:spMkLst>
            <pc:docMk/>
            <pc:sldMk cId="2531833069" sldId="267"/>
            <ac:spMk id="2" creationId="{965FACE6-371A-8035-EA36-26135295BDD3}"/>
          </ac:spMkLst>
        </pc:spChg>
        <pc:spChg chg="del">
          <ac:chgData name="Usuario invitado" userId="" providerId="Windows Live" clId="Web-{F834BE13-725C-4E0E-A152-4E85BB532552}" dt="2023-09-22T05:07:42.856" v="544"/>
          <ac:spMkLst>
            <pc:docMk/>
            <pc:sldMk cId="2531833069" sldId="267"/>
            <ac:spMk id="3" creationId="{C8458842-F0DB-74A2-D3EB-CDDC8579FC77}"/>
          </ac:spMkLst>
        </pc:spChg>
        <pc:graphicFrameChg chg="add mod modGraphic">
          <ac:chgData name="Usuario invitado" userId="" providerId="Windows Live" clId="Web-{F834BE13-725C-4E0E-A152-4E85BB532552}" dt="2023-09-22T05:09:11.984" v="581" actId="1076"/>
          <ac:graphicFrameMkLst>
            <pc:docMk/>
            <pc:sldMk cId="2531833069" sldId="267"/>
            <ac:graphicFrameMk id="5" creationId="{855379D8-2627-9D60-D8A7-716CECAED307}"/>
          </ac:graphicFrameMkLst>
        </pc:graphicFrameChg>
      </pc:sldChg>
      <pc:sldChg chg="delSp modSp add replId">
        <pc:chgData name="Usuario invitado" userId="" providerId="Windows Live" clId="Web-{F834BE13-725C-4E0E-A152-4E85BB532552}" dt="2023-09-22T04:59:51.390" v="338" actId="1076"/>
        <pc:sldMkLst>
          <pc:docMk/>
          <pc:sldMk cId="2440213024" sldId="268"/>
        </pc:sldMkLst>
        <pc:graphicFrameChg chg="del">
          <ac:chgData name="Usuario invitado" userId="" providerId="Windows Live" clId="Web-{F834BE13-725C-4E0E-A152-4E85BB532552}" dt="2023-09-22T04:57:56.527" v="222"/>
          <ac:graphicFrameMkLst>
            <pc:docMk/>
            <pc:sldMk cId="2440213024" sldId="268"/>
            <ac:graphicFrameMk id="7" creationId="{CAEACA7B-1A90-74B4-5E4A-D9783DD270B2}"/>
          </ac:graphicFrameMkLst>
        </pc:graphicFrameChg>
        <pc:graphicFrameChg chg="mod modGraphic">
          <ac:chgData name="Usuario invitado" userId="" providerId="Windows Live" clId="Web-{F834BE13-725C-4E0E-A152-4E85BB532552}" dt="2023-09-22T04:59:51.390" v="338" actId="1076"/>
          <ac:graphicFrameMkLst>
            <pc:docMk/>
            <pc:sldMk cId="2440213024" sldId="268"/>
            <ac:graphicFrameMk id="9" creationId="{A9A922CC-5E87-7A43-F8E7-B70007F1F38F}"/>
          </ac:graphicFrameMkLst>
        </pc:graphicFrameChg>
      </pc:sldChg>
      <pc:sldChg chg="addSp delSp modSp new">
        <pc:chgData name="Usuario invitado" userId="" providerId="Windows Live" clId="Web-{F834BE13-725C-4E0E-A152-4E85BB532552}" dt="2023-09-22T05:04:37.445" v="486"/>
        <pc:sldMkLst>
          <pc:docMk/>
          <pc:sldMk cId="249677913" sldId="269"/>
        </pc:sldMkLst>
        <pc:spChg chg="mod">
          <ac:chgData name="Usuario invitado" userId="" providerId="Windows Live" clId="Web-{F834BE13-725C-4E0E-A152-4E85BB532552}" dt="2023-09-22T05:03:23.818" v="448" actId="20577"/>
          <ac:spMkLst>
            <pc:docMk/>
            <pc:sldMk cId="249677913" sldId="269"/>
            <ac:spMk id="2" creationId="{8CF12FC0-5029-0187-EF4E-4D8C5338D0BB}"/>
          </ac:spMkLst>
        </pc:spChg>
        <pc:spChg chg="del">
          <ac:chgData name="Usuario invitado" userId="" providerId="Windows Live" clId="Web-{F834BE13-725C-4E0E-A152-4E85BB532552}" dt="2023-09-22T05:03:34.584" v="449"/>
          <ac:spMkLst>
            <pc:docMk/>
            <pc:sldMk cId="249677913" sldId="269"/>
            <ac:spMk id="3" creationId="{C78FEE92-CBC4-E877-1646-2034F8333508}"/>
          </ac:spMkLst>
        </pc:spChg>
        <pc:graphicFrameChg chg="add mod modGraphic">
          <ac:chgData name="Usuario invitado" userId="" providerId="Windows Live" clId="Web-{F834BE13-725C-4E0E-A152-4E85BB532552}" dt="2023-09-22T05:04:37.445" v="486"/>
          <ac:graphicFrameMkLst>
            <pc:docMk/>
            <pc:sldMk cId="249677913" sldId="269"/>
            <ac:graphicFrameMk id="5" creationId="{ECE3056D-108B-3744-5409-14C2DF218307}"/>
          </ac:graphicFrameMkLst>
        </pc:graphicFrameChg>
      </pc:sldChg>
      <pc:sldChg chg="addSp delSp modSp new">
        <pc:chgData name="Usuario invitado" userId="" providerId="Windows Live" clId="Web-{F834BE13-725C-4E0E-A152-4E85BB532552}" dt="2023-09-22T05:12:00.660" v="663" actId="1076"/>
        <pc:sldMkLst>
          <pc:docMk/>
          <pc:sldMk cId="2689036683" sldId="270"/>
        </pc:sldMkLst>
        <pc:spChg chg="mod">
          <ac:chgData name="Usuario invitado" userId="" providerId="Windows Live" clId="Web-{F834BE13-725C-4E0E-A152-4E85BB532552}" dt="2023-09-22T05:10:50.049" v="613" actId="20577"/>
          <ac:spMkLst>
            <pc:docMk/>
            <pc:sldMk cId="2689036683" sldId="270"/>
            <ac:spMk id="2" creationId="{7934077C-7934-A4E3-4928-65D079BF4E12}"/>
          </ac:spMkLst>
        </pc:spChg>
        <pc:spChg chg="del">
          <ac:chgData name="Usuario invitado" userId="" providerId="Windows Live" clId="Web-{F834BE13-725C-4E0E-A152-4E85BB532552}" dt="2023-09-22T05:10:54.893" v="614"/>
          <ac:spMkLst>
            <pc:docMk/>
            <pc:sldMk cId="2689036683" sldId="270"/>
            <ac:spMk id="3" creationId="{90F6AD39-57C8-724D-69C0-AB899C1DF4E1}"/>
          </ac:spMkLst>
        </pc:spChg>
        <pc:graphicFrameChg chg="add mod modGraphic">
          <ac:chgData name="Usuario invitado" userId="" providerId="Windows Live" clId="Web-{F834BE13-725C-4E0E-A152-4E85BB532552}" dt="2023-09-22T05:12:00.660" v="663" actId="1076"/>
          <ac:graphicFrameMkLst>
            <pc:docMk/>
            <pc:sldMk cId="2689036683" sldId="270"/>
            <ac:graphicFrameMk id="5" creationId="{113B89B2-12E1-8F25-D705-83D65DDDD201}"/>
          </ac:graphicFrameMkLst>
        </pc:graphicFrameChg>
      </pc:sldChg>
      <pc:sldChg chg="addSp delSp modSp new">
        <pc:chgData name="Usuario invitado" userId="" providerId="Windows Live" clId="Web-{F834BE13-725C-4E0E-A152-4E85BB532552}" dt="2023-09-22T05:17:58.561" v="801"/>
        <pc:sldMkLst>
          <pc:docMk/>
          <pc:sldMk cId="816930787" sldId="271"/>
        </pc:sldMkLst>
        <pc:spChg chg="mod">
          <ac:chgData name="Usuario invitado" userId="" providerId="Windows Live" clId="Web-{F834BE13-725C-4E0E-A152-4E85BB532552}" dt="2023-09-22T05:15:03.244" v="742" actId="20577"/>
          <ac:spMkLst>
            <pc:docMk/>
            <pc:sldMk cId="816930787" sldId="271"/>
            <ac:spMk id="2" creationId="{59513EA1-8305-3383-4F98-0447B53999B3}"/>
          </ac:spMkLst>
        </pc:spChg>
        <pc:spChg chg="del">
          <ac:chgData name="Usuario invitado" userId="" providerId="Windows Live" clId="Web-{F834BE13-725C-4E0E-A152-4E85BB532552}" dt="2023-09-22T05:15:06.244" v="743"/>
          <ac:spMkLst>
            <pc:docMk/>
            <pc:sldMk cId="816930787" sldId="271"/>
            <ac:spMk id="3" creationId="{6DDB17F5-81D2-41D8-ED7B-C4350240D821}"/>
          </ac:spMkLst>
        </pc:spChg>
        <pc:spChg chg="add del mod">
          <ac:chgData name="Usuario invitado" userId="" providerId="Windows Live" clId="Web-{F834BE13-725C-4E0E-A152-4E85BB532552}" dt="2023-09-22T05:16:01.480" v="748"/>
          <ac:spMkLst>
            <pc:docMk/>
            <pc:sldMk cId="816930787" sldId="271"/>
            <ac:spMk id="8" creationId="{6244CF1E-5C27-9463-6521-CBC9FAB2F2FC}"/>
          </ac:spMkLst>
        </pc:spChg>
        <pc:graphicFrameChg chg="add del mod">
          <ac:chgData name="Usuario invitado" userId="" providerId="Windows Live" clId="Web-{F834BE13-725C-4E0E-A152-4E85BB532552}" dt="2023-09-22T05:16:01.480" v="750"/>
          <ac:graphicFrameMkLst>
            <pc:docMk/>
            <pc:sldMk cId="816930787" sldId="271"/>
            <ac:graphicFrameMk id="5" creationId="{79377B75-8D0A-32D1-2A51-C5FC8D4C8681}"/>
          </ac:graphicFrameMkLst>
        </pc:graphicFrameChg>
        <pc:graphicFrameChg chg="add del mod">
          <ac:chgData name="Usuario invitado" userId="" providerId="Windows Live" clId="Web-{F834BE13-725C-4E0E-A152-4E85BB532552}" dt="2023-09-22T05:16:01.480" v="749"/>
          <ac:graphicFrameMkLst>
            <pc:docMk/>
            <pc:sldMk cId="816930787" sldId="271"/>
            <ac:graphicFrameMk id="7" creationId="{3CAB0773-BCED-4210-D54B-8327DA984C4C}"/>
          </ac:graphicFrameMkLst>
        </pc:graphicFrameChg>
        <pc:graphicFrameChg chg="add mod modGraphic">
          <ac:chgData name="Usuario invitado" userId="" providerId="Windows Live" clId="Web-{F834BE13-725C-4E0E-A152-4E85BB532552}" dt="2023-09-22T05:17:58.561" v="801"/>
          <ac:graphicFrameMkLst>
            <pc:docMk/>
            <pc:sldMk cId="816930787" sldId="271"/>
            <ac:graphicFrameMk id="10" creationId="{DE932598-4596-CFCA-D717-A24D4598E5AE}"/>
          </ac:graphicFrameMkLst>
        </pc:graphicFrameChg>
        <pc:graphicFrameChg chg="add mod modGraphic">
          <ac:chgData name="Usuario invitado" userId="" providerId="Windows Live" clId="Web-{F834BE13-725C-4E0E-A152-4E85BB532552}" dt="2023-09-22T05:17:46.717" v="798" actId="1076"/>
          <ac:graphicFrameMkLst>
            <pc:docMk/>
            <pc:sldMk cId="816930787" sldId="271"/>
            <ac:graphicFrameMk id="12" creationId="{4E5D21A5-64AA-86D7-F943-24ACC5FF357B}"/>
          </ac:graphicFrameMkLst>
        </pc:graphicFrameChg>
      </pc:sldChg>
      <pc:sldChg chg="addSp delSp modSp add replId">
        <pc:chgData name="Usuario invitado" userId="" providerId="Windows Live" clId="Web-{F834BE13-725C-4E0E-A152-4E85BB532552}" dt="2023-09-22T05:06:39.948" v="537" actId="1076"/>
        <pc:sldMkLst>
          <pc:docMk/>
          <pc:sldMk cId="3871090775" sldId="272"/>
        </pc:sldMkLst>
        <pc:graphicFrameChg chg="add mod modGraphic">
          <ac:chgData name="Usuario invitado" userId="" providerId="Windows Live" clId="Web-{F834BE13-725C-4E0E-A152-4E85BB532552}" dt="2023-09-22T05:06:39.948" v="537" actId="1076"/>
          <ac:graphicFrameMkLst>
            <pc:docMk/>
            <pc:sldMk cId="3871090775" sldId="272"/>
            <ac:graphicFrameMk id="4" creationId="{E906151D-FA96-639D-EC4C-B60D29C6ACB8}"/>
          </ac:graphicFrameMkLst>
        </pc:graphicFrameChg>
        <pc:graphicFrameChg chg="del mod modGraphic">
          <ac:chgData name="Usuario invitado" userId="" providerId="Windows Live" clId="Web-{F834BE13-725C-4E0E-A152-4E85BB532552}" dt="2023-09-22T05:05:25.134" v="492"/>
          <ac:graphicFrameMkLst>
            <pc:docMk/>
            <pc:sldMk cId="3871090775" sldId="272"/>
            <ac:graphicFrameMk id="5" creationId="{ECE3056D-108B-3744-5409-14C2DF218307}"/>
          </ac:graphicFrameMkLst>
        </pc:graphicFrameChg>
      </pc:sldChg>
      <pc:sldChg chg="new del">
        <pc:chgData name="Usuario invitado" userId="" providerId="Windows Live" clId="Web-{F834BE13-725C-4E0E-A152-4E85BB532552}" dt="2023-09-22T05:20:02.721" v="827"/>
        <pc:sldMkLst>
          <pc:docMk/>
          <pc:sldMk cId="3003572303" sldId="273"/>
        </pc:sldMkLst>
      </pc:sldChg>
      <pc:sldChg chg="new del">
        <pc:chgData name="Usuario invitado" userId="" providerId="Windows Live" clId="Web-{F834BE13-725C-4E0E-A152-4E85BB532552}" dt="2023-09-22T05:20:02.721" v="826"/>
        <pc:sldMkLst>
          <pc:docMk/>
          <pc:sldMk cId="2210099633" sldId="274"/>
        </pc:sldMkLst>
      </pc:sldChg>
      <pc:sldChg chg="new del">
        <pc:chgData name="Usuario invitado" userId="" providerId="Windows Live" clId="Web-{F834BE13-725C-4E0E-A152-4E85BB532552}" dt="2023-09-22T05:20:02.721" v="825"/>
        <pc:sldMkLst>
          <pc:docMk/>
          <pc:sldMk cId="2409634473" sldId="275"/>
        </pc:sldMkLst>
      </pc:sldChg>
      <pc:sldChg chg="new del">
        <pc:chgData name="Usuario invitado" userId="" providerId="Windows Live" clId="Web-{F834BE13-725C-4E0E-A152-4E85BB532552}" dt="2023-09-22T05:20:02.721" v="824"/>
        <pc:sldMkLst>
          <pc:docMk/>
          <pc:sldMk cId="2036676253" sldId="276"/>
        </pc:sldMkLst>
      </pc:sldChg>
      <pc:sldChg chg="addSp delSp modSp add replId">
        <pc:chgData name="Usuario invitado" userId="" providerId="Windows Live" clId="Web-{F834BE13-725C-4E0E-A152-4E85BB532552}" dt="2023-09-22T05:13:36.476" v="703"/>
        <pc:sldMkLst>
          <pc:docMk/>
          <pc:sldMk cId="373815789" sldId="277"/>
        </pc:sldMkLst>
        <pc:graphicFrameChg chg="add mod modGraphic">
          <ac:chgData name="Usuario invitado" userId="" providerId="Windows Live" clId="Web-{F834BE13-725C-4E0E-A152-4E85BB532552}" dt="2023-09-22T05:13:36.476" v="703"/>
          <ac:graphicFrameMkLst>
            <pc:docMk/>
            <pc:sldMk cId="373815789" sldId="277"/>
            <ac:graphicFrameMk id="4" creationId="{D6582798-8D32-B589-27EA-61E0CF3A8DB7}"/>
          </ac:graphicFrameMkLst>
        </pc:graphicFrameChg>
        <pc:graphicFrameChg chg="del">
          <ac:chgData name="Usuario invitado" userId="" providerId="Windows Live" clId="Web-{F834BE13-725C-4E0E-A152-4E85BB532552}" dt="2023-09-22T05:12:51.099" v="669"/>
          <ac:graphicFrameMkLst>
            <pc:docMk/>
            <pc:sldMk cId="373815789" sldId="277"/>
            <ac:graphicFrameMk id="5" creationId="{113B89B2-12E1-8F25-D705-83D65DDDD201}"/>
          </ac:graphicFrameMkLst>
        </pc:graphicFrameChg>
      </pc:sldChg>
      <pc:sldChg chg="addSp delSp modSp add replId">
        <pc:chgData name="Usuario invitado" userId="" providerId="Windows Live" clId="Web-{F834BE13-725C-4E0E-A152-4E85BB532552}" dt="2023-09-22T05:14:37.821" v="724"/>
        <pc:sldMkLst>
          <pc:docMk/>
          <pc:sldMk cId="650528245" sldId="278"/>
        </pc:sldMkLst>
        <pc:graphicFrameChg chg="del">
          <ac:chgData name="Usuario invitado" userId="" providerId="Windows Live" clId="Web-{F834BE13-725C-4E0E-A152-4E85BB532552}" dt="2023-09-22T05:13:50.507" v="705"/>
          <ac:graphicFrameMkLst>
            <pc:docMk/>
            <pc:sldMk cId="650528245" sldId="278"/>
            <ac:graphicFrameMk id="4" creationId="{D6582798-8D32-B589-27EA-61E0CF3A8DB7}"/>
          </ac:graphicFrameMkLst>
        </pc:graphicFrameChg>
        <pc:graphicFrameChg chg="add mod modGraphic">
          <ac:chgData name="Usuario invitado" userId="" providerId="Windows Live" clId="Web-{F834BE13-725C-4E0E-A152-4E85BB532552}" dt="2023-09-22T05:14:37.821" v="724"/>
          <ac:graphicFrameMkLst>
            <pc:docMk/>
            <pc:sldMk cId="650528245" sldId="278"/>
            <ac:graphicFrameMk id="5" creationId="{74AF164B-188E-C2CB-ADB1-DB437CFD0095}"/>
          </ac:graphicFrameMkLst>
        </pc:graphicFrameChg>
      </pc:sldChg>
      <pc:sldChg chg="addSp delSp modSp add replId">
        <pc:chgData name="Usuario invitado" userId="" providerId="Windows Live" clId="Web-{F834BE13-725C-4E0E-A152-4E85BB532552}" dt="2023-09-22T05:18:58.969" v="823"/>
        <pc:sldMkLst>
          <pc:docMk/>
          <pc:sldMk cId="1664452749" sldId="279"/>
        </pc:sldMkLst>
        <pc:graphicFrameChg chg="add mod modGraphic">
          <ac:chgData name="Usuario invitado" userId="" providerId="Windows Live" clId="Web-{F834BE13-725C-4E0E-A152-4E85BB532552}" dt="2023-09-22T05:18:58.969" v="823"/>
          <ac:graphicFrameMkLst>
            <pc:docMk/>
            <pc:sldMk cId="1664452749" sldId="279"/>
            <ac:graphicFrameMk id="4" creationId="{2658C52C-63A8-5F39-2FFD-A003FC33177C}"/>
          </ac:graphicFrameMkLst>
        </pc:graphicFrameChg>
        <pc:graphicFrameChg chg="del">
          <ac:chgData name="Usuario invitado" userId="" providerId="Windows Live" clId="Web-{F834BE13-725C-4E0E-A152-4E85BB532552}" dt="2023-09-22T05:18:12.499" v="803"/>
          <ac:graphicFrameMkLst>
            <pc:docMk/>
            <pc:sldMk cId="1664452749" sldId="279"/>
            <ac:graphicFrameMk id="10" creationId="{DE932598-4596-CFCA-D717-A24D4598E5AE}"/>
          </ac:graphicFrameMkLst>
        </pc:graphicFrameChg>
        <pc:graphicFrameChg chg="del">
          <ac:chgData name="Usuario invitado" userId="" providerId="Windows Live" clId="Web-{F834BE13-725C-4E0E-A152-4E85BB532552}" dt="2023-09-22T05:18:16.827" v="804"/>
          <ac:graphicFrameMkLst>
            <pc:docMk/>
            <pc:sldMk cId="1664452749" sldId="279"/>
            <ac:graphicFrameMk id="12" creationId="{4E5D21A5-64AA-86D7-F943-24ACC5FF357B}"/>
          </ac:graphicFrameMkLst>
        </pc:graphicFrameChg>
      </pc:sldChg>
    </pc:docChg>
  </pc:docChgLst>
  <pc:docChgLst>
    <pc:chgData name="Luis Manuel Diaz Sequea" userId="b74155f8f9a3c803" providerId="Windows Live" clId="Web-{C4837626-F664-45DE-A5A7-FAD652814008}"/>
    <pc:docChg chg="addSld modSld">
      <pc:chgData name="Luis Manuel Diaz Sequea" userId="b74155f8f9a3c803" providerId="Windows Live" clId="Web-{C4837626-F664-45DE-A5A7-FAD652814008}" dt="2023-09-22T04:24:05.265" v="121" actId="14100"/>
      <pc:docMkLst>
        <pc:docMk/>
      </pc:docMkLst>
      <pc:sldChg chg="modSp">
        <pc:chgData name="Luis Manuel Diaz Sequea" userId="b74155f8f9a3c803" providerId="Windows Live" clId="Web-{C4837626-F664-45DE-A5A7-FAD652814008}" dt="2023-09-22T04:23:56.656" v="119" actId="20577"/>
        <pc:sldMkLst>
          <pc:docMk/>
          <pc:sldMk cId="3805429123" sldId="261"/>
        </pc:sldMkLst>
        <pc:spChg chg="mod">
          <ac:chgData name="Luis Manuel Diaz Sequea" userId="b74155f8f9a3c803" providerId="Windows Live" clId="Web-{C4837626-F664-45DE-A5A7-FAD652814008}" dt="2023-09-22T04:17:18.100" v="1" actId="20577"/>
          <ac:spMkLst>
            <pc:docMk/>
            <pc:sldMk cId="3805429123" sldId="261"/>
            <ac:spMk id="2" creationId="{FEA39F9B-C092-4B4E-B1A9-B88BF10C987F}"/>
          </ac:spMkLst>
        </pc:spChg>
        <pc:spChg chg="mod">
          <ac:chgData name="Luis Manuel Diaz Sequea" userId="b74155f8f9a3c803" providerId="Windows Live" clId="Web-{C4837626-F664-45DE-A5A7-FAD652814008}" dt="2023-09-22T04:23:56.656" v="119" actId="20577"/>
          <ac:spMkLst>
            <pc:docMk/>
            <pc:sldMk cId="3805429123" sldId="261"/>
            <ac:spMk id="3" creationId="{599CBF90-9D4A-4FF6-B0D5-81B694D21DF1}"/>
          </ac:spMkLst>
        </pc:spChg>
      </pc:sldChg>
      <pc:sldChg chg="delSp modSp add replId">
        <pc:chgData name="Luis Manuel Diaz Sequea" userId="b74155f8f9a3c803" providerId="Windows Live" clId="Web-{C4837626-F664-45DE-A5A7-FAD652814008}" dt="2023-09-22T04:24:05.265" v="121" actId="14100"/>
        <pc:sldMkLst>
          <pc:docMk/>
          <pc:sldMk cId="2936391394" sldId="262"/>
        </pc:sldMkLst>
        <pc:spChg chg="del mod">
          <ac:chgData name="Luis Manuel Diaz Sequea" userId="b74155f8f9a3c803" providerId="Windows Live" clId="Web-{C4837626-F664-45DE-A5A7-FAD652814008}" dt="2023-09-22T04:20:00.666" v="48"/>
          <ac:spMkLst>
            <pc:docMk/>
            <pc:sldMk cId="2936391394" sldId="262"/>
            <ac:spMk id="2" creationId="{FEA39F9B-C092-4B4E-B1A9-B88BF10C987F}"/>
          </ac:spMkLst>
        </pc:spChg>
        <pc:spChg chg="mod">
          <ac:chgData name="Luis Manuel Diaz Sequea" userId="b74155f8f9a3c803" providerId="Windows Live" clId="Web-{C4837626-F664-45DE-A5A7-FAD652814008}" dt="2023-09-22T04:24:05.265" v="121" actId="14100"/>
          <ac:spMkLst>
            <pc:docMk/>
            <pc:sldMk cId="2936391394" sldId="262"/>
            <ac:spMk id="3" creationId="{599CBF90-9D4A-4FF6-B0D5-81B694D21DF1}"/>
          </ac:spMkLst>
        </pc:spChg>
      </pc:sldChg>
    </pc:docChg>
  </pc:docChgLst>
  <pc:docChgLst>
    <pc:chgData name="Oscar Morales" userId="a09413f93cf17316" providerId="LiveId" clId="{374626D5-7950-4CE9-B9C1-A45A91154FF6}"/>
    <pc:docChg chg="custSel addSld modSld sldOrd">
      <pc:chgData name="Oscar Morales" userId="a09413f93cf17316" providerId="LiveId" clId="{374626D5-7950-4CE9-B9C1-A45A91154FF6}" dt="2023-10-12T02:51:43.203" v="168" actId="20577"/>
      <pc:docMkLst>
        <pc:docMk/>
      </pc:docMkLst>
      <pc:sldChg chg="modSp mod">
        <pc:chgData name="Oscar Morales" userId="a09413f93cf17316" providerId="LiveId" clId="{374626D5-7950-4CE9-B9C1-A45A91154FF6}" dt="2023-10-12T02:51:43.203" v="168" actId="20577"/>
        <pc:sldMkLst>
          <pc:docMk/>
          <pc:sldMk cId="2583365129" sldId="264"/>
        </pc:sldMkLst>
        <pc:spChg chg="mod">
          <ac:chgData name="Oscar Morales" userId="a09413f93cf17316" providerId="LiveId" clId="{374626D5-7950-4CE9-B9C1-A45A91154FF6}" dt="2023-10-12T02:51:43.203" v="168" actId="20577"/>
          <ac:spMkLst>
            <pc:docMk/>
            <pc:sldMk cId="2583365129" sldId="264"/>
            <ac:spMk id="3" creationId="{C8966D7F-987B-9588-67BA-C08BFC58B082}"/>
          </ac:spMkLst>
        </pc:spChg>
      </pc:sldChg>
      <pc:sldChg chg="addSp modSp add mod ord">
        <pc:chgData name="Oscar Morales" userId="a09413f93cf17316" providerId="LiveId" clId="{374626D5-7950-4CE9-B9C1-A45A91154FF6}" dt="2023-09-23T17:37:42.154" v="155"/>
        <pc:sldMkLst>
          <pc:docMk/>
          <pc:sldMk cId="4100787821" sldId="280"/>
        </pc:sldMkLst>
        <pc:spChg chg="mod">
          <ac:chgData name="Oscar Morales" userId="a09413f93cf17316" providerId="LiveId" clId="{374626D5-7950-4CE9-B9C1-A45A91154FF6}" dt="2023-09-23T17:35:23.232" v="26" actId="20577"/>
          <ac:spMkLst>
            <pc:docMk/>
            <pc:sldMk cId="4100787821" sldId="280"/>
            <ac:spMk id="2" creationId="{35088982-46A5-C07E-93D5-543DACDEA915}"/>
          </ac:spMkLst>
        </pc:spChg>
        <pc:spChg chg="mod">
          <ac:chgData name="Oscar Morales" userId="a09413f93cf17316" providerId="LiveId" clId="{374626D5-7950-4CE9-B9C1-A45A91154FF6}" dt="2023-09-23T17:35:32.300" v="92" actId="5793"/>
          <ac:spMkLst>
            <pc:docMk/>
            <pc:sldMk cId="4100787821" sldId="280"/>
            <ac:spMk id="3" creationId="{C8966D7F-987B-9588-67BA-C08BFC58B082}"/>
          </ac:spMkLst>
        </pc:spChg>
        <pc:picChg chg="add mod">
          <ac:chgData name="Oscar Morales" userId="a09413f93cf17316" providerId="LiveId" clId="{374626D5-7950-4CE9-B9C1-A45A91154FF6}" dt="2023-09-23T17:36:08.483" v="99" actId="1076"/>
          <ac:picMkLst>
            <pc:docMk/>
            <pc:sldMk cId="4100787821" sldId="280"/>
            <ac:picMk id="4" creationId="{CDAA5C7B-0A4C-C4F2-ECEA-F01F0347B93B}"/>
          </ac:picMkLst>
        </pc:picChg>
      </pc:sldChg>
    </pc:docChg>
  </pc:docChgLst>
  <pc:docChgLst>
    <pc:chgData name="Héctor Palacio" userId="127f92639aef382f" providerId="Windows Live" clId="Web-{E2D3729A-509F-4BB8-BE8B-7068B91F59FF}"/>
    <pc:docChg chg="modSld">
      <pc:chgData name="Héctor Palacio" userId="127f92639aef382f" providerId="Windows Live" clId="Web-{E2D3729A-509F-4BB8-BE8B-7068B91F59FF}" dt="2023-09-22T21:19:37.121" v="681" actId="14100"/>
      <pc:docMkLst>
        <pc:docMk/>
      </pc:docMkLst>
      <pc:sldChg chg="modSp">
        <pc:chgData name="Héctor Palacio" userId="127f92639aef382f" providerId="Windows Live" clId="Web-{E2D3729A-509F-4BB8-BE8B-7068B91F59FF}" dt="2023-09-22T21:19:01.604" v="675" actId="20577"/>
        <pc:sldMkLst>
          <pc:docMk/>
          <pc:sldMk cId="2936391394" sldId="262"/>
        </pc:sldMkLst>
        <pc:spChg chg="mod">
          <ac:chgData name="Héctor Palacio" userId="127f92639aef382f" providerId="Windows Live" clId="Web-{E2D3729A-509F-4BB8-BE8B-7068B91F59FF}" dt="2023-09-22T21:19:01.604" v="675" actId="20577"/>
          <ac:spMkLst>
            <pc:docMk/>
            <pc:sldMk cId="2936391394" sldId="262"/>
            <ac:spMk id="3" creationId="{599CBF90-9D4A-4FF6-B0D5-81B694D21DF1}"/>
          </ac:spMkLst>
        </pc:spChg>
        <pc:spChg chg="mod">
          <ac:chgData name="Héctor Palacio" userId="127f92639aef382f" providerId="Windows Live" clId="Web-{E2D3729A-509F-4BB8-BE8B-7068B91F59FF}" dt="2023-09-22T20:42:44.462" v="1" actId="20577"/>
          <ac:spMkLst>
            <pc:docMk/>
            <pc:sldMk cId="2936391394" sldId="262"/>
            <ac:spMk id="4" creationId="{EF235998-7128-0166-2A23-7B50C1F306A7}"/>
          </ac:spMkLst>
        </pc:spChg>
      </pc:sldChg>
      <pc:sldChg chg="modSp">
        <pc:chgData name="Héctor Palacio" userId="127f92639aef382f" providerId="Windows Live" clId="Web-{E2D3729A-509F-4BB8-BE8B-7068B91F59FF}" dt="2023-09-22T20:52:10.557" v="19" actId="20577"/>
        <pc:sldMkLst>
          <pc:docMk/>
          <pc:sldMk cId="1430927263" sldId="263"/>
        </pc:sldMkLst>
        <pc:spChg chg="mod">
          <ac:chgData name="Héctor Palacio" userId="127f92639aef382f" providerId="Windows Live" clId="Web-{E2D3729A-509F-4BB8-BE8B-7068B91F59FF}" dt="2023-09-22T20:52:10.557" v="19" actId="20577"/>
          <ac:spMkLst>
            <pc:docMk/>
            <pc:sldMk cId="1430927263" sldId="263"/>
            <ac:spMk id="3" creationId="{CD26761E-402D-19DC-9EC3-F4156C817C86}"/>
          </ac:spMkLst>
        </pc:spChg>
      </pc:sldChg>
      <pc:sldChg chg="modSp">
        <pc:chgData name="Héctor Palacio" userId="127f92639aef382f" providerId="Windows Live" clId="Web-{E2D3729A-509F-4BB8-BE8B-7068B91F59FF}" dt="2023-09-22T20:52:55.261" v="33" actId="20577"/>
        <pc:sldMkLst>
          <pc:docMk/>
          <pc:sldMk cId="2583365129" sldId="264"/>
        </pc:sldMkLst>
        <pc:spChg chg="mod">
          <ac:chgData name="Héctor Palacio" userId="127f92639aef382f" providerId="Windows Live" clId="Web-{E2D3729A-509F-4BB8-BE8B-7068B91F59FF}" dt="2023-09-22T20:52:23.198" v="20" actId="1076"/>
          <ac:spMkLst>
            <pc:docMk/>
            <pc:sldMk cId="2583365129" sldId="264"/>
            <ac:spMk id="2" creationId="{35088982-46A5-C07E-93D5-543DACDEA915}"/>
          </ac:spMkLst>
        </pc:spChg>
        <pc:spChg chg="mod">
          <ac:chgData name="Héctor Palacio" userId="127f92639aef382f" providerId="Windows Live" clId="Web-{E2D3729A-509F-4BB8-BE8B-7068B91F59FF}" dt="2023-09-22T20:52:55.261" v="33" actId="20577"/>
          <ac:spMkLst>
            <pc:docMk/>
            <pc:sldMk cId="2583365129" sldId="264"/>
            <ac:spMk id="3" creationId="{C8966D7F-987B-9588-67BA-C08BFC58B082}"/>
          </ac:spMkLst>
        </pc:spChg>
      </pc:sldChg>
      <pc:sldChg chg="modSp">
        <pc:chgData name="Héctor Palacio" userId="127f92639aef382f" providerId="Windows Live" clId="Web-{E2D3729A-509F-4BB8-BE8B-7068B91F59FF}" dt="2023-09-22T20:57:29.582" v="183"/>
        <pc:sldMkLst>
          <pc:docMk/>
          <pc:sldMk cId="1382106573" sldId="265"/>
        </pc:sldMkLst>
        <pc:graphicFrameChg chg="mod modGraphic">
          <ac:chgData name="Héctor Palacio" userId="127f92639aef382f" providerId="Windows Live" clId="Web-{E2D3729A-509F-4BB8-BE8B-7068B91F59FF}" dt="2023-09-22T20:57:29.582" v="183"/>
          <ac:graphicFrameMkLst>
            <pc:docMk/>
            <pc:sldMk cId="1382106573" sldId="265"/>
            <ac:graphicFrameMk id="7" creationId="{CAEACA7B-1A90-74B4-5E4A-D9783DD270B2}"/>
          </ac:graphicFrameMkLst>
        </pc:graphicFrameChg>
      </pc:sldChg>
      <pc:sldChg chg="modSp">
        <pc:chgData name="Héctor Palacio" userId="127f92639aef382f" providerId="Windows Live" clId="Web-{E2D3729A-509F-4BB8-BE8B-7068B91F59FF}" dt="2023-09-22T20:55:32.657" v="142"/>
        <pc:sldMkLst>
          <pc:docMk/>
          <pc:sldMk cId="3133095452" sldId="266"/>
        </pc:sldMkLst>
        <pc:graphicFrameChg chg="mod modGraphic">
          <ac:chgData name="Héctor Palacio" userId="127f92639aef382f" providerId="Windows Live" clId="Web-{E2D3729A-509F-4BB8-BE8B-7068B91F59FF}" dt="2023-09-22T20:55:32.657" v="142"/>
          <ac:graphicFrameMkLst>
            <pc:docMk/>
            <pc:sldMk cId="3133095452" sldId="266"/>
            <ac:graphicFrameMk id="5" creationId="{56A665C2-45BC-5FA1-E208-85D9162C37E9}"/>
          </ac:graphicFrameMkLst>
        </pc:graphicFrameChg>
      </pc:sldChg>
      <pc:sldChg chg="modSp">
        <pc:chgData name="Héctor Palacio" userId="127f92639aef382f" providerId="Windows Live" clId="Web-{E2D3729A-509F-4BB8-BE8B-7068B91F59FF}" dt="2023-09-22T21:00:40.025" v="427" actId="1076"/>
        <pc:sldMkLst>
          <pc:docMk/>
          <pc:sldMk cId="2531833069" sldId="267"/>
        </pc:sldMkLst>
        <pc:spChg chg="mod">
          <ac:chgData name="Héctor Palacio" userId="127f92639aef382f" providerId="Windows Live" clId="Web-{E2D3729A-509F-4BB8-BE8B-7068B91F59FF}" dt="2023-09-22T21:00:18.134" v="407" actId="1076"/>
          <ac:spMkLst>
            <pc:docMk/>
            <pc:sldMk cId="2531833069" sldId="267"/>
            <ac:spMk id="2" creationId="{965FACE6-371A-8035-EA36-26135295BDD3}"/>
          </ac:spMkLst>
        </pc:spChg>
        <pc:graphicFrameChg chg="mod modGraphic">
          <ac:chgData name="Héctor Palacio" userId="127f92639aef382f" providerId="Windows Live" clId="Web-{E2D3729A-509F-4BB8-BE8B-7068B91F59FF}" dt="2023-09-22T21:00:40.025" v="427" actId="1076"/>
          <ac:graphicFrameMkLst>
            <pc:docMk/>
            <pc:sldMk cId="2531833069" sldId="267"/>
            <ac:graphicFrameMk id="5" creationId="{855379D8-2627-9D60-D8A7-716CECAED307}"/>
          </ac:graphicFrameMkLst>
        </pc:graphicFrameChg>
      </pc:sldChg>
      <pc:sldChg chg="modSp">
        <pc:chgData name="Héctor Palacio" userId="127f92639aef382f" providerId="Windows Live" clId="Web-{E2D3729A-509F-4BB8-BE8B-7068B91F59FF}" dt="2023-09-22T20:57:14.582" v="177"/>
        <pc:sldMkLst>
          <pc:docMk/>
          <pc:sldMk cId="2440213024" sldId="268"/>
        </pc:sldMkLst>
        <pc:graphicFrameChg chg="mod modGraphic">
          <ac:chgData name="Héctor Palacio" userId="127f92639aef382f" providerId="Windows Live" clId="Web-{E2D3729A-509F-4BB8-BE8B-7068B91F59FF}" dt="2023-09-22T20:57:14.582" v="177"/>
          <ac:graphicFrameMkLst>
            <pc:docMk/>
            <pc:sldMk cId="2440213024" sldId="268"/>
            <ac:graphicFrameMk id="9" creationId="{A9A922CC-5E87-7A43-F8E7-B70007F1F38F}"/>
          </ac:graphicFrameMkLst>
        </pc:graphicFrameChg>
      </pc:sldChg>
      <pc:sldChg chg="modSp">
        <pc:chgData name="Héctor Palacio" userId="127f92639aef382f" providerId="Windows Live" clId="Web-{E2D3729A-509F-4BB8-BE8B-7068B91F59FF}" dt="2023-09-22T20:58:11.021" v="245"/>
        <pc:sldMkLst>
          <pc:docMk/>
          <pc:sldMk cId="249677913" sldId="269"/>
        </pc:sldMkLst>
        <pc:graphicFrameChg chg="mod modGraphic">
          <ac:chgData name="Héctor Palacio" userId="127f92639aef382f" providerId="Windows Live" clId="Web-{E2D3729A-509F-4BB8-BE8B-7068B91F59FF}" dt="2023-09-22T20:58:11.021" v="245"/>
          <ac:graphicFrameMkLst>
            <pc:docMk/>
            <pc:sldMk cId="249677913" sldId="269"/>
            <ac:graphicFrameMk id="5" creationId="{ECE3056D-108B-3744-5409-14C2DF218307}"/>
          </ac:graphicFrameMkLst>
        </pc:graphicFrameChg>
      </pc:sldChg>
      <pc:sldChg chg="modSp">
        <pc:chgData name="Héctor Palacio" userId="127f92639aef382f" providerId="Windows Live" clId="Web-{E2D3729A-509F-4BB8-BE8B-7068B91F59FF}" dt="2023-09-22T21:01:48.933" v="467" actId="1076"/>
        <pc:sldMkLst>
          <pc:docMk/>
          <pc:sldMk cId="2689036683" sldId="270"/>
        </pc:sldMkLst>
        <pc:graphicFrameChg chg="mod modGraphic">
          <ac:chgData name="Héctor Palacio" userId="127f92639aef382f" providerId="Windows Live" clId="Web-{E2D3729A-509F-4BB8-BE8B-7068B91F59FF}" dt="2023-09-22T21:01:48.933" v="467" actId="1076"/>
          <ac:graphicFrameMkLst>
            <pc:docMk/>
            <pc:sldMk cId="2689036683" sldId="270"/>
            <ac:graphicFrameMk id="5" creationId="{113B89B2-12E1-8F25-D705-83D65DDDD201}"/>
          </ac:graphicFrameMkLst>
        </pc:graphicFrameChg>
      </pc:sldChg>
      <pc:sldChg chg="addSp modSp">
        <pc:chgData name="Héctor Palacio" userId="127f92639aef382f" providerId="Windows Live" clId="Web-{E2D3729A-509F-4BB8-BE8B-7068B91F59FF}" dt="2023-09-22T21:06:51.692" v="658" actId="1076"/>
        <pc:sldMkLst>
          <pc:docMk/>
          <pc:sldMk cId="816930787" sldId="271"/>
        </pc:sldMkLst>
        <pc:graphicFrameChg chg="add mod modGraphic">
          <ac:chgData name="Héctor Palacio" userId="127f92639aef382f" providerId="Windows Live" clId="Web-{E2D3729A-509F-4BB8-BE8B-7068B91F59FF}" dt="2023-09-22T21:06:51.692" v="658" actId="1076"/>
          <ac:graphicFrameMkLst>
            <pc:docMk/>
            <pc:sldMk cId="816930787" sldId="271"/>
            <ac:graphicFrameMk id="4" creationId="{B4AE1615-F905-CB97-D8E4-0689E15726C6}"/>
          </ac:graphicFrameMkLst>
        </pc:graphicFrameChg>
        <pc:graphicFrameChg chg="mod modGraphic">
          <ac:chgData name="Héctor Palacio" userId="127f92639aef382f" providerId="Windows Live" clId="Web-{E2D3729A-509F-4BB8-BE8B-7068B91F59FF}" dt="2023-09-22T21:06:38.614" v="656"/>
          <ac:graphicFrameMkLst>
            <pc:docMk/>
            <pc:sldMk cId="816930787" sldId="271"/>
            <ac:graphicFrameMk id="10" creationId="{DE932598-4596-CFCA-D717-A24D4598E5AE}"/>
          </ac:graphicFrameMkLst>
        </pc:graphicFrameChg>
        <pc:graphicFrameChg chg="mod modGraphic">
          <ac:chgData name="Héctor Palacio" userId="127f92639aef382f" providerId="Windows Live" clId="Web-{E2D3729A-509F-4BB8-BE8B-7068B91F59FF}" dt="2023-09-22T21:06:37.739" v="654"/>
          <ac:graphicFrameMkLst>
            <pc:docMk/>
            <pc:sldMk cId="816930787" sldId="271"/>
            <ac:graphicFrameMk id="12" creationId="{4E5D21A5-64AA-86D7-F943-24ACC5FF357B}"/>
          </ac:graphicFrameMkLst>
        </pc:graphicFrameChg>
      </pc:sldChg>
      <pc:sldChg chg="modSp">
        <pc:chgData name="Héctor Palacio" userId="127f92639aef382f" providerId="Windows Live" clId="Web-{E2D3729A-509F-4BB8-BE8B-7068B91F59FF}" dt="2023-09-22T20:59:35.789" v="385"/>
        <pc:sldMkLst>
          <pc:docMk/>
          <pc:sldMk cId="3871090775" sldId="272"/>
        </pc:sldMkLst>
        <pc:graphicFrameChg chg="mod modGraphic">
          <ac:chgData name="Héctor Palacio" userId="127f92639aef382f" providerId="Windows Live" clId="Web-{E2D3729A-509F-4BB8-BE8B-7068B91F59FF}" dt="2023-09-22T20:59:35.789" v="385"/>
          <ac:graphicFrameMkLst>
            <pc:docMk/>
            <pc:sldMk cId="3871090775" sldId="272"/>
            <ac:graphicFrameMk id="4" creationId="{E906151D-FA96-639D-EC4C-B60D29C6ACB8}"/>
          </ac:graphicFrameMkLst>
        </pc:graphicFrameChg>
      </pc:sldChg>
      <pc:sldChg chg="modSp">
        <pc:chgData name="Héctor Palacio" userId="127f92639aef382f" providerId="Windows Live" clId="Web-{E2D3729A-509F-4BB8-BE8B-7068B91F59FF}" dt="2023-09-22T21:02:40.029" v="511" actId="1076"/>
        <pc:sldMkLst>
          <pc:docMk/>
          <pc:sldMk cId="373815789" sldId="277"/>
        </pc:sldMkLst>
        <pc:graphicFrameChg chg="mod modGraphic">
          <ac:chgData name="Héctor Palacio" userId="127f92639aef382f" providerId="Windows Live" clId="Web-{E2D3729A-509F-4BB8-BE8B-7068B91F59FF}" dt="2023-09-22T21:02:40.029" v="511" actId="1076"/>
          <ac:graphicFrameMkLst>
            <pc:docMk/>
            <pc:sldMk cId="373815789" sldId="277"/>
            <ac:graphicFrameMk id="4" creationId="{D6582798-8D32-B589-27EA-61E0CF3A8DB7}"/>
          </ac:graphicFrameMkLst>
        </pc:graphicFrameChg>
      </pc:sldChg>
      <pc:sldChg chg="modSp">
        <pc:chgData name="Héctor Palacio" userId="127f92639aef382f" providerId="Windows Live" clId="Web-{E2D3729A-509F-4BB8-BE8B-7068B91F59FF}" dt="2023-09-22T21:03:39.655" v="559"/>
        <pc:sldMkLst>
          <pc:docMk/>
          <pc:sldMk cId="650528245" sldId="278"/>
        </pc:sldMkLst>
        <pc:graphicFrameChg chg="mod modGraphic">
          <ac:chgData name="Héctor Palacio" userId="127f92639aef382f" providerId="Windows Live" clId="Web-{E2D3729A-509F-4BB8-BE8B-7068B91F59FF}" dt="2023-09-22T21:03:39.655" v="559"/>
          <ac:graphicFrameMkLst>
            <pc:docMk/>
            <pc:sldMk cId="650528245" sldId="278"/>
            <ac:graphicFrameMk id="5" creationId="{74AF164B-188E-C2CB-ADB1-DB437CFD0095}"/>
          </ac:graphicFrameMkLst>
        </pc:graphicFrameChg>
      </pc:sldChg>
      <pc:sldChg chg="addSp delSp modSp">
        <pc:chgData name="Héctor Palacio" userId="127f92639aef382f" providerId="Windows Live" clId="Web-{E2D3729A-509F-4BB8-BE8B-7068B91F59FF}" dt="2023-09-22T21:19:37.121" v="681" actId="14100"/>
        <pc:sldMkLst>
          <pc:docMk/>
          <pc:sldMk cId="1664452749" sldId="279"/>
        </pc:sldMkLst>
        <pc:spChg chg="mod">
          <ac:chgData name="Héctor Palacio" userId="127f92639aef382f" providerId="Windows Live" clId="Web-{E2D3729A-509F-4BB8-BE8B-7068B91F59FF}" dt="2023-09-22T21:07:10.599" v="659" actId="20577"/>
          <ac:spMkLst>
            <pc:docMk/>
            <pc:sldMk cId="1664452749" sldId="279"/>
            <ac:spMk id="2" creationId="{59513EA1-8305-3383-4F98-0447B53999B3}"/>
          </ac:spMkLst>
        </pc:spChg>
        <pc:spChg chg="add mod">
          <ac:chgData name="Héctor Palacio" userId="127f92639aef382f" providerId="Windows Live" clId="Web-{E2D3729A-509F-4BB8-BE8B-7068B91F59FF}" dt="2023-09-22T21:19:37.121" v="681" actId="14100"/>
          <ac:spMkLst>
            <pc:docMk/>
            <pc:sldMk cId="1664452749" sldId="279"/>
            <ac:spMk id="5" creationId="{CE8920C8-3562-0665-21C5-4B042E019383}"/>
          </ac:spMkLst>
        </pc:spChg>
        <pc:graphicFrameChg chg="del mod modGraphic">
          <ac:chgData name="Héctor Palacio" userId="127f92639aef382f" providerId="Windows Live" clId="Web-{E2D3729A-509F-4BB8-BE8B-7068B91F59FF}" dt="2023-09-22T21:07:16.146" v="660"/>
          <ac:graphicFrameMkLst>
            <pc:docMk/>
            <pc:sldMk cId="1664452749" sldId="279"/>
            <ac:graphicFrameMk id="4" creationId="{2658C52C-63A8-5F39-2FFD-A003FC33177C}"/>
          </ac:graphicFrameMkLst>
        </pc:graphicFrameChg>
      </pc:sldChg>
    </pc:docChg>
  </pc:docChgLst>
  <pc:docChgLst>
    <pc:chgData name="Oscar Morales" userId="a09413f93cf17316" providerId="Windows Live" clId="Web-{D3053F5E-F3D8-4EA3-BA8D-2EF808696A1E}"/>
    <pc:docChg chg="modSld">
      <pc:chgData name="Oscar Morales" userId="a09413f93cf17316" providerId="Windows Live" clId="Web-{D3053F5E-F3D8-4EA3-BA8D-2EF808696A1E}" dt="2023-09-22T04:27:25.888" v="4" actId="1076"/>
      <pc:docMkLst>
        <pc:docMk/>
      </pc:docMkLst>
      <pc:sldChg chg="modSp">
        <pc:chgData name="Oscar Morales" userId="a09413f93cf17316" providerId="Windows Live" clId="Web-{D3053F5E-F3D8-4EA3-BA8D-2EF808696A1E}" dt="2023-09-22T04:27:25.888" v="4" actId="1076"/>
        <pc:sldMkLst>
          <pc:docMk/>
          <pc:sldMk cId="3805429123" sldId="261"/>
        </pc:sldMkLst>
        <pc:spChg chg="mod">
          <ac:chgData name="Oscar Morales" userId="a09413f93cf17316" providerId="Windows Live" clId="Web-{D3053F5E-F3D8-4EA3-BA8D-2EF808696A1E}" dt="2023-09-22T04:27:21.951" v="3" actId="1076"/>
          <ac:spMkLst>
            <pc:docMk/>
            <pc:sldMk cId="3805429123" sldId="261"/>
            <ac:spMk id="2" creationId="{FEA39F9B-C092-4B4E-B1A9-B88BF10C987F}"/>
          </ac:spMkLst>
        </pc:spChg>
        <pc:spChg chg="mod">
          <ac:chgData name="Oscar Morales" userId="a09413f93cf17316" providerId="Windows Live" clId="Web-{D3053F5E-F3D8-4EA3-BA8D-2EF808696A1E}" dt="2023-09-22T04:27:25.888" v="4" actId="1076"/>
          <ac:spMkLst>
            <pc:docMk/>
            <pc:sldMk cId="3805429123" sldId="261"/>
            <ac:spMk id="3" creationId="{599CBF90-9D4A-4FF6-B0D5-81B694D21DF1}"/>
          </ac:spMkLst>
        </pc:spChg>
      </pc:sldChg>
    </pc:docChg>
  </pc:docChgLst>
  <pc:docChgLst>
    <pc:chgData name="Luis Manuel Diaz Sequea" userId="b74155f8f9a3c803" providerId="Windows Live" clId="Web-{379A853A-8E2E-4DFF-84B8-97CE63B35FFC}"/>
    <pc:docChg chg="modSld">
      <pc:chgData name="Luis Manuel Diaz Sequea" userId="b74155f8f9a3c803" providerId="Windows Live" clId="Web-{379A853A-8E2E-4DFF-84B8-97CE63B35FFC}" dt="2023-09-22T04:14:40.890" v="1" actId="20577"/>
      <pc:docMkLst>
        <pc:docMk/>
      </pc:docMkLst>
      <pc:sldChg chg="modSp">
        <pc:chgData name="Luis Manuel Diaz Sequea" userId="b74155f8f9a3c803" providerId="Windows Live" clId="Web-{379A853A-8E2E-4DFF-84B8-97CE63B35FFC}" dt="2023-09-22T04:14:40.890" v="1" actId="20577"/>
        <pc:sldMkLst>
          <pc:docMk/>
          <pc:sldMk cId="3805429123" sldId="261"/>
        </pc:sldMkLst>
        <pc:spChg chg="mod">
          <ac:chgData name="Luis Manuel Diaz Sequea" userId="b74155f8f9a3c803" providerId="Windows Live" clId="Web-{379A853A-8E2E-4DFF-84B8-97CE63B35FFC}" dt="2023-09-22T04:14:40.890" v="1" actId="20577"/>
          <ac:spMkLst>
            <pc:docMk/>
            <pc:sldMk cId="3805429123" sldId="261"/>
            <ac:spMk id="2" creationId="{FEA39F9B-C092-4B4E-B1A9-B88BF10C987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1"/>
        <p:cNvGrpSpPr/>
        <p:nvPr/>
      </p:nvGrpSpPr>
      <p:grpSpPr>
        <a:xfrm>
          <a:off x="0" y="0"/>
          <a:ext cx="0" cy="0"/>
          <a:chOff x="0" y="0"/>
          <a:chExt cx="0" cy="0"/>
        </a:xfrm>
      </p:grpSpPr>
      <p:sp>
        <p:nvSpPr>
          <p:cNvPr id="12" name="Google Shape;12;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5"/>
        <p:cNvGrpSpPr/>
        <p:nvPr/>
      </p:nvGrpSpPr>
      <p:grpSpPr>
        <a:xfrm>
          <a:off x="0" y="0"/>
          <a:ext cx="0" cy="0"/>
          <a:chOff x="0" y="0"/>
          <a:chExt cx="0" cy="0"/>
        </a:xfrm>
      </p:grpSpPr>
      <p:sp>
        <p:nvSpPr>
          <p:cNvPr id="16" name="Google Shape;1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1"/>
        <p:cNvGrpSpPr/>
        <p:nvPr/>
      </p:nvGrpSpPr>
      <p:grpSpPr>
        <a:xfrm>
          <a:off x="0" y="0"/>
          <a:ext cx="0" cy="0"/>
          <a:chOff x="0" y="0"/>
          <a:chExt cx="0" cy="0"/>
        </a:xfrm>
      </p:grpSpPr>
      <p:sp>
        <p:nvSpPr>
          <p:cNvPr id="22" name="Google Shape;22;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12FC0-5029-0187-EF4E-4D8C5338D0BB}"/>
              </a:ext>
            </a:extLst>
          </p:cNvPr>
          <p:cNvSpPr>
            <a:spLocks noGrp="1"/>
          </p:cNvSpPr>
          <p:nvPr>
            <p:ph type="title"/>
          </p:nvPr>
        </p:nvSpPr>
        <p:spPr/>
        <p:txBody>
          <a:bodyPr>
            <a:normAutofit/>
          </a:bodyPr>
          <a:lstStyle/>
          <a:p>
            <a:pPr algn="ctr"/>
            <a:r>
              <a:rPr lang="es-ES" b="1">
                <a:solidFill>
                  <a:srgbClr val="000000"/>
                </a:solidFill>
              </a:rPr>
              <a:t>PLAN DE PRUEBAS</a:t>
            </a:r>
          </a:p>
        </p:txBody>
      </p:sp>
      <p:graphicFrame>
        <p:nvGraphicFramePr>
          <p:cNvPr id="5" name="Tabla 4">
            <a:extLst>
              <a:ext uri="{FF2B5EF4-FFF2-40B4-BE49-F238E27FC236}">
                <a16:creationId xmlns:a16="http://schemas.microsoft.com/office/drawing/2014/main" id="{ECE3056D-108B-3744-5409-14C2DF218307}"/>
              </a:ext>
            </a:extLst>
          </p:cNvPr>
          <p:cNvGraphicFramePr>
            <a:graphicFrameLocks noGrp="1"/>
          </p:cNvGraphicFramePr>
          <p:nvPr>
            <p:extLst>
              <p:ext uri="{D42A27DB-BD31-4B8C-83A1-F6EECF244321}">
                <p14:modId xmlns:p14="http://schemas.microsoft.com/office/powerpoint/2010/main" val="368340819"/>
              </p:ext>
            </p:extLst>
          </p:nvPr>
        </p:nvGraphicFramePr>
        <p:xfrm>
          <a:off x="1673079" y="1710733"/>
          <a:ext cx="8846815" cy="2682240"/>
        </p:xfrm>
        <a:graphic>
          <a:graphicData uri="http://schemas.openxmlformats.org/drawingml/2006/table">
            <a:tbl>
              <a:tblPr firstRow="1" bandRow="1">
                <a:tableStyleId>{5C22544A-7EE6-4342-B048-85BDC9FD1C3A}</a:tableStyleId>
              </a:tblPr>
              <a:tblGrid>
                <a:gridCol w="2758439">
                  <a:extLst>
                    <a:ext uri="{9D8B030D-6E8A-4147-A177-3AD203B41FA5}">
                      <a16:colId xmlns:a16="http://schemas.microsoft.com/office/drawing/2014/main" val="2234729621"/>
                    </a:ext>
                  </a:extLst>
                </a:gridCol>
                <a:gridCol w="6088376">
                  <a:extLst>
                    <a:ext uri="{9D8B030D-6E8A-4147-A177-3AD203B41FA5}">
                      <a16:colId xmlns:a16="http://schemas.microsoft.com/office/drawing/2014/main" val="3157956141"/>
                    </a:ext>
                  </a:extLst>
                </a:gridCol>
              </a:tblGrid>
              <a:tr h="190500">
                <a:tc>
                  <a:txBody>
                    <a:bodyPr/>
                    <a:lstStyle/>
                    <a:p>
                      <a:pPr algn="ctr" rtl="0" fontAlgn="base"/>
                      <a:r>
                        <a:rPr lang="es-ES" sz="1800" b="1" dirty="0">
                          <a:effectLst/>
                          <a:latin typeface="Arial"/>
                        </a:rPr>
                        <a:t>TIPO DE PRUEBA:</a:t>
                      </a:r>
                      <a:r>
                        <a:rPr lang="es-ES" sz="1800" dirty="0">
                          <a:effectLst/>
                          <a:latin typeface="Arial"/>
                        </a:rPr>
                        <a:t> </a:t>
                      </a:r>
                      <a:endParaRPr lang="es-ES" dirty="0"/>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0CECE"/>
                    </a:solidFill>
                  </a:tcPr>
                </a:tc>
                <a:tc>
                  <a:txBody>
                    <a:bodyPr/>
                    <a:lstStyle/>
                    <a:p>
                      <a:pPr algn="ctr" rtl="0" fontAlgn="base"/>
                      <a:r>
                        <a:rPr lang="es-ES" sz="1800" dirty="0">
                          <a:effectLst/>
                          <a:latin typeface="Arial"/>
                        </a:rPr>
                        <a:t>PRUEBAS UNITARIAS </a:t>
                      </a:r>
                      <a:endParaRPr lang="es-ES" dirty="0"/>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3741370"/>
                  </a:ext>
                </a:extLst>
              </a:tr>
              <a:tr h="190500">
                <a:tc>
                  <a:txBody>
                    <a:bodyPr/>
                    <a:lstStyle/>
                    <a:p>
                      <a:pPr rtl="0" fontAlgn="base"/>
                      <a:r>
                        <a:rPr lang="es-ES" sz="1600" b="1" dirty="0">
                          <a:effectLst/>
                          <a:latin typeface="Arial"/>
                        </a:rPr>
                        <a:t>Objetivo:</a:t>
                      </a:r>
                      <a:r>
                        <a:rPr lang="es-ES" sz="1600" dirty="0">
                          <a:effectLst/>
                          <a:latin typeface="Arial"/>
                        </a:rPr>
                        <a:t> </a:t>
                      </a:r>
                      <a:endParaRPr lang="es-E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0CECE"/>
                    </a:solidFill>
                  </a:tcPr>
                </a:tc>
                <a:tc>
                  <a:txBody>
                    <a:bodyPr/>
                    <a:lstStyle/>
                    <a:p>
                      <a:pPr rtl="0" fontAlgn="base"/>
                      <a:r>
                        <a:rPr lang="es-ES" sz="1600" dirty="0">
                          <a:effectLst/>
                          <a:latin typeface="Arial"/>
                        </a:rPr>
                        <a:t>Aislar los componentes del software para probarlos individualmente con el propósito de comprobar que funciona correctamente</a:t>
                      </a:r>
                      <a:endParaRPr lang="es-E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3326711"/>
                  </a:ext>
                </a:extLst>
              </a:tr>
              <a:tr h="190500">
                <a:tc>
                  <a:txBody>
                    <a:bodyPr/>
                    <a:lstStyle/>
                    <a:p>
                      <a:pPr rtl="0" fontAlgn="base"/>
                      <a:r>
                        <a:rPr lang="es-ES" sz="1600" b="1" dirty="0">
                          <a:effectLst/>
                          <a:latin typeface="Arial"/>
                        </a:rPr>
                        <a:t>Técnicas: </a:t>
                      </a:r>
                      <a:r>
                        <a:rPr lang="es-ES" sz="1600" dirty="0">
                          <a:effectLst/>
                          <a:latin typeface="Arial"/>
                        </a:rPr>
                        <a:t> </a:t>
                      </a:r>
                      <a:endParaRPr lang="es-E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0CECE"/>
                    </a:solidFill>
                  </a:tcPr>
                </a:tc>
                <a:tc>
                  <a:txBody>
                    <a:bodyPr/>
                    <a:lstStyle/>
                    <a:p>
                      <a:pPr rtl="0" fontAlgn="base"/>
                      <a:r>
                        <a:rPr lang="es-ES" sz="1600" dirty="0">
                          <a:effectLst/>
                          <a:latin typeface="Arial"/>
                        </a:rPr>
                        <a:t>Clases de equivalencia, valores límites y camino básico</a:t>
                      </a:r>
                      <a:endParaRPr lang="es-E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2108108"/>
                  </a:ext>
                </a:extLst>
              </a:tr>
              <a:tr h="190500">
                <a:tc>
                  <a:txBody>
                    <a:bodyPr/>
                    <a:lstStyle/>
                    <a:p>
                      <a:pPr rtl="0" fontAlgn="base"/>
                      <a:r>
                        <a:rPr lang="es-ES" sz="1600" b="1" dirty="0">
                          <a:effectLst/>
                          <a:latin typeface="Arial"/>
                        </a:rPr>
                        <a:t>Precondiciones: </a:t>
                      </a:r>
                      <a:r>
                        <a:rPr lang="es-ES" sz="1600" dirty="0">
                          <a:effectLst/>
                          <a:latin typeface="Arial"/>
                        </a:rPr>
                        <a:t> </a:t>
                      </a:r>
                      <a:endParaRPr lang="es-E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0CECE"/>
                    </a:solidFill>
                  </a:tcPr>
                </a:tc>
                <a:tc>
                  <a:txBody>
                    <a:bodyPr/>
                    <a:lstStyle/>
                    <a:p>
                      <a:pPr fontAlgn="ctr"/>
                      <a:endParaRPr lang="es-ES" sz="1600">
                        <a:effectLst/>
                        <a:latin typeface="Arial"/>
                      </a:endParaRPr>
                    </a:p>
                    <a:p>
                      <a:pPr rtl="0" fontAlgn="base"/>
                      <a:r>
                        <a:rPr lang="es-ES" sz="1600" dirty="0">
                          <a:effectLst/>
                          <a:latin typeface="Arial"/>
                        </a:rPr>
                        <a:t> </a:t>
                      </a:r>
                      <a:br>
                        <a:rPr lang="es-ES" sz="1600" dirty="0">
                          <a:effectLst/>
                          <a:latin typeface="Arial"/>
                        </a:rPr>
                      </a:br>
                      <a:r>
                        <a:rPr lang="es-ES" sz="1600" dirty="0">
                          <a:effectLst/>
                          <a:latin typeface="Arial"/>
                        </a:rPr>
                        <a:t> </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655673"/>
                  </a:ext>
                </a:extLst>
              </a:tr>
              <a:tr h="190500">
                <a:tc>
                  <a:txBody>
                    <a:bodyPr/>
                    <a:lstStyle/>
                    <a:p>
                      <a:pPr rtl="0" fontAlgn="base"/>
                      <a:r>
                        <a:rPr lang="es-ES" sz="1600" b="1" dirty="0">
                          <a:effectLst/>
                          <a:latin typeface="Arial"/>
                        </a:rPr>
                        <a:t>Criterios de éxito:</a:t>
                      </a:r>
                      <a:r>
                        <a:rPr lang="es-ES" sz="1600" dirty="0">
                          <a:effectLst/>
                          <a:latin typeface="Arial"/>
                        </a:rPr>
                        <a:t> </a:t>
                      </a:r>
                      <a:endParaRPr lang="es-E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0CECE"/>
                    </a:solidFill>
                  </a:tcPr>
                </a:tc>
                <a:tc>
                  <a:txBody>
                    <a:bodyPr/>
                    <a:lstStyle/>
                    <a:p>
                      <a:pPr lvl="0">
                        <a:buNone/>
                      </a:pPr>
                      <a:r>
                        <a:rPr lang="es-ES" sz="1600" b="0" i="0" u="none" strike="noStrike" noProof="0" dirty="0">
                          <a:solidFill>
                            <a:srgbClr val="000000"/>
                          </a:solidFill>
                          <a:effectLst/>
                          <a:latin typeface="Arial"/>
                        </a:rPr>
                        <a:t>Comprobar que un fragmento de código funciona correctamente</a:t>
                      </a:r>
                      <a:endParaRPr lang="es-E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7606401"/>
                  </a:ext>
                </a:extLst>
              </a:tr>
            </a:tbl>
          </a:graphicData>
        </a:graphic>
      </p:graphicFrame>
    </p:spTree>
    <p:extLst>
      <p:ext uri="{BB962C8B-B14F-4D97-AF65-F5344CB8AC3E}">
        <p14:creationId xmlns:p14="http://schemas.microsoft.com/office/powerpoint/2010/main" val="249677913"/>
      </p:ext>
    </p:extLst>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12FC0-5029-0187-EF4E-4D8C5338D0BB}"/>
              </a:ext>
            </a:extLst>
          </p:cNvPr>
          <p:cNvSpPr>
            <a:spLocks noGrp="1"/>
          </p:cNvSpPr>
          <p:nvPr>
            <p:ph type="title"/>
          </p:nvPr>
        </p:nvSpPr>
        <p:spPr/>
        <p:txBody>
          <a:bodyPr>
            <a:normAutofit/>
          </a:bodyPr>
          <a:lstStyle/>
          <a:p>
            <a:pPr algn="ctr"/>
            <a:r>
              <a:rPr lang="es-ES" b="1">
                <a:solidFill>
                  <a:srgbClr val="000000"/>
                </a:solidFill>
              </a:rPr>
              <a:t>PLAN DE PRUEBAS</a:t>
            </a:r>
          </a:p>
        </p:txBody>
      </p:sp>
      <p:graphicFrame>
        <p:nvGraphicFramePr>
          <p:cNvPr id="4" name="Tabla 3">
            <a:extLst>
              <a:ext uri="{FF2B5EF4-FFF2-40B4-BE49-F238E27FC236}">
                <a16:creationId xmlns:a16="http://schemas.microsoft.com/office/drawing/2014/main" id="{E906151D-FA96-639D-EC4C-B60D29C6ACB8}"/>
              </a:ext>
            </a:extLst>
          </p:cNvPr>
          <p:cNvGraphicFramePr>
            <a:graphicFrameLocks noGrp="1"/>
          </p:cNvGraphicFramePr>
          <p:nvPr>
            <p:extLst>
              <p:ext uri="{D42A27DB-BD31-4B8C-83A1-F6EECF244321}">
                <p14:modId xmlns:p14="http://schemas.microsoft.com/office/powerpoint/2010/main" val="2598650547"/>
              </p:ext>
            </p:extLst>
          </p:nvPr>
        </p:nvGraphicFramePr>
        <p:xfrm>
          <a:off x="948905" y="1653396"/>
          <a:ext cx="10294615" cy="3139440"/>
        </p:xfrm>
        <a:graphic>
          <a:graphicData uri="http://schemas.openxmlformats.org/drawingml/2006/table">
            <a:tbl>
              <a:tblPr firstRow="1" bandRow="1">
                <a:tableStyleId>{5C22544A-7EE6-4342-B048-85BDC9FD1C3A}</a:tableStyleId>
              </a:tblPr>
              <a:tblGrid>
                <a:gridCol w="2606039">
                  <a:extLst>
                    <a:ext uri="{9D8B030D-6E8A-4147-A177-3AD203B41FA5}">
                      <a16:colId xmlns:a16="http://schemas.microsoft.com/office/drawing/2014/main" val="3289258006"/>
                    </a:ext>
                  </a:extLst>
                </a:gridCol>
                <a:gridCol w="7688576">
                  <a:extLst>
                    <a:ext uri="{9D8B030D-6E8A-4147-A177-3AD203B41FA5}">
                      <a16:colId xmlns:a16="http://schemas.microsoft.com/office/drawing/2014/main" val="4107632029"/>
                    </a:ext>
                  </a:extLst>
                </a:gridCol>
              </a:tblGrid>
              <a:tr h="190500">
                <a:tc>
                  <a:txBody>
                    <a:bodyPr/>
                    <a:lstStyle/>
                    <a:p>
                      <a:pPr algn="ctr" rtl="0" fontAlgn="base"/>
                      <a:r>
                        <a:rPr lang="es-ES" sz="1600" b="1" dirty="0">
                          <a:effectLst/>
                          <a:latin typeface="Arial"/>
                        </a:rPr>
                        <a:t>TIPO DE PRUEBA:</a:t>
                      </a:r>
                      <a:r>
                        <a:rPr lang="es-ES" sz="1600" dirty="0">
                          <a:effectLst/>
                          <a:latin typeface="Arial"/>
                        </a:rPr>
                        <a:t> </a:t>
                      </a:r>
                      <a:endParaRPr lang="es-ES" dirty="0"/>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0CECE"/>
                    </a:solidFill>
                  </a:tcPr>
                </a:tc>
                <a:tc>
                  <a:txBody>
                    <a:bodyPr/>
                    <a:lstStyle/>
                    <a:p>
                      <a:pPr algn="ctr" rtl="0" fontAlgn="base"/>
                      <a:r>
                        <a:rPr lang="es-ES" sz="1600" dirty="0">
                          <a:effectLst/>
                          <a:latin typeface="Arial"/>
                        </a:rPr>
                        <a:t>PRUEBAS DE INTEGRACIÓN </a:t>
                      </a:r>
                      <a:endParaRPr lang="es-ES" dirty="0"/>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8156065"/>
                  </a:ext>
                </a:extLst>
              </a:tr>
              <a:tr h="190500">
                <a:tc>
                  <a:txBody>
                    <a:bodyPr/>
                    <a:lstStyle/>
                    <a:p>
                      <a:pPr rtl="0" fontAlgn="base"/>
                      <a:r>
                        <a:rPr lang="es-ES" sz="1600" b="1" dirty="0">
                          <a:effectLst/>
                          <a:latin typeface="Arial"/>
                        </a:rPr>
                        <a:t>Objetivo:</a:t>
                      </a:r>
                      <a:r>
                        <a:rPr lang="es-ES" sz="1600" dirty="0">
                          <a:effectLst/>
                          <a:latin typeface="Arial"/>
                        </a:rPr>
                        <a:t> </a:t>
                      </a:r>
                      <a:endParaRPr lang="es-E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0CECE"/>
                    </a:solidFill>
                  </a:tcPr>
                </a:tc>
                <a:tc>
                  <a:txBody>
                    <a:bodyPr/>
                    <a:lstStyle/>
                    <a:p>
                      <a:pPr rtl="0" fontAlgn="base"/>
                      <a:r>
                        <a:rPr lang="es-ES" sz="1600" dirty="0">
                          <a:effectLst/>
                          <a:latin typeface="Arial"/>
                        </a:rPr>
                        <a:t>Probar el funcionamiento de los componentes en conjunto, una vez han sido ensamblados y han sido examinados individualmente en las Pruebas Unitarias</a:t>
                      </a:r>
                      <a:endParaRPr lang="es-E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9109287"/>
                  </a:ext>
                </a:extLst>
              </a:tr>
              <a:tr h="190500">
                <a:tc>
                  <a:txBody>
                    <a:bodyPr/>
                    <a:lstStyle/>
                    <a:p>
                      <a:pPr rtl="0" fontAlgn="base"/>
                      <a:r>
                        <a:rPr lang="es-ES" sz="1600" b="1" dirty="0">
                          <a:effectLst/>
                          <a:latin typeface="Arial"/>
                        </a:rPr>
                        <a:t>Técnicas: </a:t>
                      </a:r>
                      <a:r>
                        <a:rPr lang="es-ES" sz="1600" dirty="0">
                          <a:effectLst/>
                          <a:latin typeface="Arial"/>
                        </a:rPr>
                        <a:t> </a:t>
                      </a:r>
                      <a:endParaRPr lang="es-E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0CECE"/>
                    </a:solidFill>
                  </a:tcPr>
                </a:tc>
                <a:tc>
                  <a:txBody>
                    <a:bodyPr/>
                    <a:lstStyle/>
                    <a:p>
                      <a:pPr rtl="0" fontAlgn="base"/>
                      <a:r>
                        <a:rPr lang="es-ES" sz="1600" dirty="0">
                          <a:effectLst/>
                          <a:latin typeface="Arial"/>
                        </a:rPr>
                        <a:t>Prueba Incremental Ascendente (</a:t>
                      </a:r>
                      <a:r>
                        <a:rPr lang="es-ES" sz="1600" dirty="0" err="1">
                          <a:effectLst/>
                          <a:latin typeface="Arial"/>
                        </a:rPr>
                        <a:t>Button</a:t>
                      </a:r>
                      <a:r>
                        <a:rPr lang="es-ES" sz="1600" dirty="0">
                          <a:effectLst/>
                          <a:latin typeface="Arial"/>
                        </a:rPr>
                        <a:t>-Up)</a:t>
                      </a:r>
                      <a:endParaRPr lang="es-ES" dirty="0"/>
                    </a:p>
                    <a:p>
                      <a:pPr rtl="0" fontAlgn="base"/>
                      <a:r>
                        <a:rPr lang="es-ES" sz="1600" dirty="0">
                          <a:effectLst/>
                          <a:latin typeface="Arial"/>
                        </a:rPr>
                        <a:t>Prueba Incremental descendente (</a:t>
                      </a:r>
                      <a:r>
                        <a:rPr lang="es-ES" sz="1600" dirty="0" err="1">
                          <a:effectLst/>
                          <a:latin typeface="Arial"/>
                        </a:rPr>
                        <a:t>Button</a:t>
                      </a:r>
                      <a:r>
                        <a:rPr lang="es-ES" sz="1600" dirty="0">
                          <a:effectLst/>
                          <a:latin typeface="Arial"/>
                        </a:rPr>
                        <a:t>-Down): </a:t>
                      </a:r>
                    </a:p>
                    <a:p>
                      <a:pPr marL="342900" lvl="0" indent="-342900" rtl="0" fontAlgn="base">
                        <a:buFont typeface="Arial" panose="020B0604020202020204" pitchFamily="34" charset="0"/>
                        <a:buChar char="•"/>
                      </a:pPr>
                      <a:r>
                        <a:rPr lang="es-ES" sz="1600" dirty="0">
                          <a:effectLst/>
                          <a:latin typeface="Arial"/>
                        </a:rPr>
                        <a:t>Por anchura </a:t>
                      </a:r>
                    </a:p>
                    <a:p>
                      <a:pPr marL="342900" lvl="0" indent="-342900" rtl="0" fontAlgn="base">
                        <a:buFont typeface="Arial" panose="020B0604020202020204" pitchFamily="34" charset="0"/>
                        <a:buChar char="•"/>
                      </a:pPr>
                      <a:r>
                        <a:rPr lang="es-ES" sz="1600" dirty="0">
                          <a:effectLst/>
                          <a:latin typeface="Arial"/>
                        </a:rPr>
                        <a:t>Por profundidad </a:t>
                      </a:r>
                    </a:p>
                    <a:p>
                      <a:pPr rtl="0" fontAlgn="base"/>
                      <a:r>
                        <a:rPr lang="es-ES" sz="1600" dirty="0">
                          <a:effectLst/>
                          <a:latin typeface="Arial"/>
                        </a:rPr>
                        <a:t>Pruebas basadas en hilos</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749820"/>
                  </a:ext>
                </a:extLst>
              </a:tr>
              <a:tr h="190500">
                <a:tc>
                  <a:txBody>
                    <a:bodyPr/>
                    <a:lstStyle/>
                    <a:p>
                      <a:pPr rtl="0" fontAlgn="base"/>
                      <a:r>
                        <a:rPr lang="es-ES" sz="1600" b="1" dirty="0">
                          <a:effectLst/>
                          <a:latin typeface="Arial"/>
                        </a:rPr>
                        <a:t>Precondiciones: </a:t>
                      </a:r>
                      <a:r>
                        <a:rPr lang="es-ES" sz="1600" dirty="0">
                          <a:effectLst/>
                          <a:latin typeface="Arial"/>
                        </a:rPr>
                        <a:t> </a:t>
                      </a:r>
                      <a:endParaRPr lang="es-E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0CECE"/>
                    </a:solidFill>
                  </a:tcPr>
                </a:tc>
                <a:tc>
                  <a:txBody>
                    <a:bodyPr/>
                    <a:lstStyle/>
                    <a:p>
                      <a:pPr rtl="0" fontAlgn="base"/>
                      <a:r>
                        <a:rPr lang="es-ES" sz="1600" dirty="0">
                          <a:effectLst/>
                          <a:latin typeface="Arial"/>
                        </a:rPr>
                        <a:t>Pruebas unitarias</a:t>
                      </a:r>
                      <a:endParaRPr lang="es-E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6242841"/>
                  </a:ext>
                </a:extLst>
              </a:tr>
              <a:tr h="190500">
                <a:tc>
                  <a:txBody>
                    <a:bodyPr/>
                    <a:lstStyle/>
                    <a:p>
                      <a:pPr rtl="0" fontAlgn="base"/>
                      <a:r>
                        <a:rPr lang="es-ES" sz="1600" b="1" dirty="0">
                          <a:effectLst/>
                          <a:latin typeface="Arial"/>
                        </a:rPr>
                        <a:t>Criterios de éxito:</a:t>
                      </a:r>
                      <a:r>
                        <a:rPr lang="es-ES" sz="1600" dirty="0">
                          <a:effectLst/>
                          <a:latin typeface="Arial"/>
                        </a:rPr>
                        <a:t> </a:t>
                      </a:r>
                      <a:endParaRPr lang="es-E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0CECE"/>
                    </a:solidFill>
                  </a:tcPr>
                </a:tc>
                <a:tc>
                  <a:txBody>
                    <a:bodyPr/>
                    <a:lstStyle/>
                    <a:p>
                      <a:pPr rtl="0" fontAlgn="base"/>
                      <a:r>
                        <a:rPr lang="es-ES" sz="1600" dirty="0">
                          <a:effectLst/>
                          <a:latin typeface="Arial"/>
                        </a:rPr>
                        <a:t>Verificar que cuando los componentes trabajan en conjunto funcionan correctamente</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721945"/>
                  </a:ext>
                </a:extLst>
              </a:tr>
            </a:tbl>
          </a:graphicData>
        </a:graphic>
      </p:graphicFrame>
    </p:spTree>
    <p:extLst>
      <p:ext uri="{BB962C8B-B14F-4D97-AF65-F5344CB8AC3E}">
        <p14:creationId xmlns:p14="http://schemas.microsoft.com/office/powerpoint/2010/main" val="3871090775"/>
      </p:ext>
    </p:extLst>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5FACE6-371A-8035-EA36-26135295BDD3}"/>
              </a:ext>
            </a:extLst>
          </p:cNvPr>
          <p:cNvSpPr>
            <a:spLocks noGrp="1"/>
          </p:cNvSpPr>
          <p:nvPr>
            <p:ph type="title"/>
          </p:nvPr>
        </p:nvSpPr>
        <p:spPr>
          <a:xfrm>
            <a:off x="838200" y="210911"/>
            <a:ext cx="10515600" cy="1325563"/>
          </a:xfrm>
        </p:spPr>
        <p:txBody>
          <a:bodyPr>
            <a:normAutofit/>
          </a:bodyPr>
          <a:lstStyle/>
          <a:p>
            <a:pPr algn="ctr"/>
            <a:r>
              <a:rPr lang="es-ES" b="1"/>
              <a:t>REQUERIMIENTOS</a:t>
            </a:r>
          </a:p>
        </p:txBody>
      </p:sp>
      <p:graphicFrame>
        <p:nvGraphicFramePr>
          <p:cNvPr id="5" name="Tabla 4">
            <a:extLst>
              <a:ext uri="{FF2B5EF4-FFF2-40B4-BE49-F238E27FC236}">
                <a16:creationId xmlns:a16="http://schemas.microsoft.com/office/drawing/2014/main" id="{855379D8-2627-9D60-D8A7-716CECAED307}"/>
              </a:ext>
            </a:extLst>
          </p:cNvPr>
          <p:cNvGraphicFramePr>
            <a:graphicFrameLocks noGrp="1"/>
          </p:cNvGraphicFramePr>
          <p:nvPr>
            <p:extLst>
              <p:ext uri="{D42A27DB-BD31-4B8C-83A1-F6EECF244321}">
                <p14:modId xmlns:p14="http://schemas.microsoft.com/office/powerpoint/2010/main" val="2187992876"/>
              </p:ext>
            </p:extLst>
          </p:nvPr>
        </p:nvGraphicFramePr>
        <p:xfrm>
          <a:off x="1461168" y="1374968"/>
          <a:ext cx="9274274" cy="4182293"/>
        </p:xfrm>
        <a:graphic>
          <a:graphicData uri="http://schemas.openxmlformats.org/drawingml/2006/table">
            <a:tbl>
              <a:tblPr firstRow="1" bandRow="1">
                <a:tableStyleId>{5C22544A-7EE6-4342-B048-85BDC9FD1C3A}</a:tableStyleId>
              </a:tblPr>
              <a:tblGrid>
                <a:gridCol w="7949379">
                  <a:extLst>
                    <a:ext uri="{9D8B030D-6E8A-4147-A177-3AD203B41FA5}">
                      <a16:colId xmlns:a16="http://schemas.microsoft.com/office/drawing/2014/main" val="1217431117"/>
                    </a:ext>
                  </a:extLst>
                </a:gridCol>
                <a:gridCol w="1324895">
                  <a:extLst>
                    <a:ext uri="{9D8B030D-6E8A-4147-A177-3AD203B41FA5}">
                      <a16:colId xmlns:a16="http://schemas.microsoft.com/office/drawing/2014/main" val="3490085110"/>
                    </a:ext>
                  </a:extLst>
                </a:gridCol>
              </a:tblGrid>
              <a:tr h="751967">
                <a:tc>
                  <a:txBody>
                    <a:bodyPr/>
                    <a:lstStyle/>
                    <a:p>
                      <a:pPr algn="ctr" rtl="0" fontAlgn="base"/>
                      <a:r>
                        <a:rPr lang="es-ES" sz="1400" b="1" dirty="0">
                          <a:solidFill>
                            <a:srgbClr val="FFFFFF"/>
                          </a:solidFill>
                          <a:effectLst/>
                          <a:latin typeface="Arial"/>
                        </a:rPr>
                        <a:t>REQUERIMIENTO </a:t>
                      </a:r>
                      <a:endParaRPr lang="es-ES" sz="1400"/>
                    </a:p>
                  </a:txBody>
                  <a:tcPr anchor="ctr">
                    <a:lnL w="9525" cap="flat" cmpd="sng" algn="ctr">
                      <a:solidFill>
                        <a:srgbClr val="5B9BD5"/>
                      </a:solidFill>
                      <a:prstDash val="solid"/>
                      <a:round/>
                      <a:headEnd type="none" w="med" len="med"/>
                      <a:tailEnd type="none" w="med" len="med"/>
                    </a:lnL>
                    <a:lnR>
                      <a:noFill/>
                    </a:lnR>
                    <a:lnT w="9525" cap="flat" cmpd="sng" algn="ctr">
                      <a:solidFill>
                        <a:srgbClr val="5B9BD5"/>
                      </a:solidFill>
                      <a:prstDash val="solid"/>
                      <a:round/>
                      <a:headEnd type="none" w="med" len="med"/>
                      <a:tailEnd type="none" w="med" len="med"/>
                    </a:lnT>
                    <a:lnB w="9525" cap="flat" cmpd="sng" algn="ctr">
                      <a:solidFill>
                        <a:srgbClr val="5B9BD5"/>
                      </a:solidFill>
                      <a:prstDash val="solid"/>
                      <a:round/>
                      <a:headEnd type="none" w="med" len="med"/>
                      <a:tailEnd type="none" w="med" len="med"/>
                    </a:lnB>
                    <a:solidFill>
                      <a:srgbClr val="5B9BD5"/>
                    </a:solidFill>
                  </a:tcPr>
                </a:tc>
                <a:tc>
                  <a:txBody>
                    <a:bodyPr/>
                    <a:lstStyle/>
                    <a:p>
                      <a:pPr algn="ctr" rtl="0" fontAlgn="base"/>
                      <a:r>
                        <a:rPr lang="es-ES" sz="1400" b="1" dirty="0">
                          <a:solidFill>
                            <a:srgbClr val="FFFFFF"/>
                          </a:solidFill>
                          <a:effectLst/>
                          <a:latin typeface="Arial"/>
                        </a:rPr>
                        <a:t>PRIORIDAD </a:t>
                      </a:r>
                      <a:endParaRPr lang="es-ES" sz="1400"/>
                    </a:p>
                  </a:txBody>
                  <a:tcPr anchor="ctr">
                    <a:lnL>
                      <a:noFill/>
                    </a:lnL>
                    <a:lnR w="9525" cap="flat" cmpd="sng" algn="ctr">
                      <a:solidFill>
                        <a:srgbClr val="5B9BD5"/>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1819602476"/>
                  </a:ext>
                </a:extLst>
              </a:tr>
              <a:tr h="1579979">
                <a:tc>
                  <a:txBody>
                    <a:bodyPr/>
                    <a:lstStyle/>
                    <a:p>
                      <a:pPr algn="just" rtl="0" fontAlgn="base"/>
                      <a:r>
                        <a:rPr lang="es-ES" sz="1400" b="0" dirty="0">
                          <a:effectLst/>
                          <a:latin typeface="Arial"/>
                        </a:rPr>
                        <a:t>El sistema debe permitir al funcionario asignado registrar los proveedores requiriendo datos como: información del proveedor, su ubicación, frutas que comercializa y adjuntar los certificados que acrediten los permisos para la exportación de productos de interés (Max 10, de formatos PDF, JPG y PNG, y con peso menor a 2MB) </a:t>
                      </a:r>
                      <a:endParaRPr lang="es-ES" sz="1400" b="0"/>
                    </a:p>
                  </a:txBody>
                  <a:tcPr anchor="ct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tc>
                  <a:txBody>
                    <a:bodyPr/>
                    <a:lstStyle/>
                    <a:p>
                      <a:pPr algn="ctr" rtl="0" fontAlgn="base"/>
                      <a:r>
                        <a:rPr lang="es-ES" sz="1400" dirty="0">
                          <a:effectLst/>
                          <a:latin typeface="Arial"/>
                        </a:rPr>
                        <a:t>8 </a:t>
                      </a:r>
                      <a:endParaRPr lang="es-ES" sz="1400"/>
                    </a:p>
                  </a:txBody>
                  <a:tcPr anchor="ct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046589285"/>
                  </a:ext>
                </a:extLst>
              </a:tr>
              <a:tr h="1047686">
                <a:tc>
                  <a:txBody>
                    <a:bodyPr/>
                    <a:lstStyle/>
                    <a:p>
                      <a:pPr algn="just" rtl="0" fontAlgn="base"/>
                      <a:r>
                        <a:rPr lang="es-ES" sz="1400" b="0" dirty="0">
                          <a:effectLst/>
                          <a:latin typeface="Arial"/>
                        </a:rPr>
                        <a:t>El sistema debe permitir al asesor de ventas registrar los pedidos (productos, cantidad y datos del cliente) y notificarlos al líder de ventas </a:t>
                      </a:r>
                      <a:endParaRPr lang="es-ES" sz="1400" b="0"/>
                    </a:p>
                  </a:txBody>
                  <a:tcPr anchor="ct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tc>
                  <a:txBody>
                    <a:bodyPr/>
                    <a:lstStyle/>
                    <a:p>
                      <a:pPr algn="ctr" rtl="0" fontAlgn="base"/>
                      <a:r>
                        <a:rPr lang="es-ES" sz="1400" dirty="0">
                          <a:effectLst/>
                          <a:latin typeface="Arial"/>
                        </a:rPr>
                        <a:t>12 </a:t>
                      </a:r>
                      <a:endParaRPr lang="es-ES" sz="1400"/>
                    </a:p>
                  </a:txBody>
                  <a:tcPr anchor="ct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921300674"/>
                  </a:ext>
                </a:extLst>
              </a:tr>
              <a:tr h="802661">
                <a:tc>
                  <a:txBody>
                    <a:bodyPr/>
                    <a:lstStyle/>
                    <a:p>
                      <a:pPr algn="just" rtl="0" fontAlgn="base"/>
                      <a:r>
                        <a:rPr lang="es-ES" sz="1400" b="0" dirty="0">
                          <a:effectLst/>
                          <a:latin typeface="Arial"/>
                        </a:rPr>
                        <a:t>El sistema debe permitir al funcionario de almacén actualizar el inventario cada vez que se despache un pedido </a:t>
                      </a:r>
                      <a:endParaRPr lang="es-ES" sz="1400" b="0"/>
                    </a:p>
                  </a:txBody>
                  <a:tcPr anchor="ct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tc>
                  <a:txBody>
                    <a:bodyPr/>
                    <a:lstStyle/>
                    <a:p>
                      <a:pPr algn="ctr" rtl="0" fontAlgn="base"/>
                      <a:r>
                        <a:rPr lang="es-ES" sz="1400" dirty="0">
                          <a:effectLst/>
                          <a:latin typeface="Arial"/>
                        </a:rPr>
                        <a:t>18 </a:t>
                      </a:r>
                      <a:endParaRPr lang="es-ES" sz="1400"/>
                    </a:p>
                  </a:txBody>
                  <a:tcPr anchor="ct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462102524"/>
                  </a:ext>
                </a:extLst>
              </a:tr>
            </a:tbl>
          </a:graphicData>
        </a:graphic>
      </p:graphicFrame>
    </p:spTree>
    <p:extLst>
      <p:ext uri="{BB962C8B-B14F-4D97-AF65-F5344CB8AC3E}">
        <p14:creationId xmlns:p14="http://schemas.microsoft.com/office/powerpoint/2010/main" val="2531833069"/>
      </p:ext>
    </p:extLst>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4077C-7934-A4E3-4928-65D079BF4E12}"/>
              </a:ext>
            </a:extLst>
          </p:cNvPr>
          <p:cNvSpPr>
            <a:spLocks noGrp="1"/>
          </p:cNvSpPr>
          <p:nvPr>
            <p:ph type="title"/>
          </p:nvPr>
        </p:nvSpPr>
        <p:spPr/>
        <p:txBody>
          <a:bodyPr/>
          <a:lstStyle/>
          <a:p>
            <a:pPr algn="ctr"/>
            <a:r>
              <a:rPr lang="es-ES"/>
              <a:t>HISTORIAS DE USUARIO</a:t>
            </a:r>
          </a:p>
        </p:txBody>
      </p:sp>
      <p:graphicFrame>
        <p:nvGraphicFramePr>
          <p:cNvPr id="5" name="Tabla 4">
            <a:extLst>
              <a:ext uri="{FF2B5EF4-FFF2-40B4-BE49-F238E27FC236}">
                <a16:creationId xmlns:a16="http://schemas.microsoft.com/office/drawing/2014/main" id="{113B89B2-12E1-8F25-D705-83D65DDDD201}"/>
              </a:ext>
            </a:extLst>
          </p:cNvPr>
          <p:cNvGraphicFramePr>
            <a:graphicFrameLocks noGrp="1"/>
          </p:cNvGraphicFramePr>
          <p:nvPr>
            <p:extLst>
              <p:ext uri="{D42A27DB-BD31-4B8C-83A1-F6EECF244321}">
                <p14:modId xmlns:p14="http://schemas.microsoft.com/office/powerpoint/2010/main" val="1674393021"/>
              </p:ext>
            </p:extLst>
          </p:nvPr>
        </p:nvGraphicFramePr>
        <p:xfrm>
          <a:off x="1457076" y="1540602"/>
          <a:ext cx="9273306" cy="3854524"/>
        </p:xfrm>
        <a:graphic>
          <a:graphicData uri="http://schemas.openxmlformats.org/drawingml/2006/table">
            <a:tbl>
              <a:tblPr firstRow="1" bandRow="1">
                <a:tableStyleId>{5C22544A-7EE6-4342-B048-85BDC9FD1C3A}</a:tableStyleId>
              </a:tblPr>
              <a:tblGrid>
                <a:gridCol w="2534808">
                  <a:extLst>
                    <a:ext uri="{9D8B030D-6E8A-4147-A177-3AD203B41FA5}">
                      <a16:colId xmlns:a16="http://schemas.microsoft.com/office/drawing/2014/main" val="1361385528"/>
                    </a:ext>
                  </a:extLst>
                </a:gridCol>
                <a:gridCol w="6738498">
                  <a:extLst>
                    <a:ext uri="{9D8B030D-6E8A-4147-A177-3AD203B41FA5}">
                      <a16:colId xmlns:a16="http://schemas.microsoft.com/office/drawing/2014/main" val="4214698336"/>
                    </a:ext>
                  </a:extLst>
                </a:gridCol>
              </a:tblGrid>
              <a:tr h="848324">
                <a:tc>
                  <a:txBody>
                    <a:bodyPr/>
                    <a:lstStyle/>
                    <a:p>
                      <a:pPr algn="ctr" rtl="0" fontAlgn="base"/>
                      <a:r>
                        <a:rPr lang="es-ES" sz="1400" b="1" dirty="0">
                          <a:solidFill>
                            <a:srgbClr val="FFFFFF"/>
                          </a:solidFill>
                          <a:effectLst/>
                          <a:latin typeface="Arial"/>
                        </a:rPr>
                        <a:t>HISTORIA DE USUARIO </a:t>
                      </a:r>
                      <a:endParaRPr lang="es-ES" sz="1400"/>
                    </a:p>
                  </a:txBody>
                  <a:tcPr anchor="ctr">
                    <a:lnL w="9525" cap="flat" cmpd="sng" algn="ctr">
                      <a:solidFill>
                        <a:srgbClr val="5B9BD5"/>
                      </a:solidFill>
                      <a:prstDash val="solid"/>
                      <a:round/>
                      <a:headEnd type="none" w="med" len="med"/>
                      <a:tailEnd type="none" w="med" len="med"/>
                    </a:lnL>
                    <a:lnR>
                      <a:noFill/>
                    </a:lnR>
                    <a:lnT w="9525" cap="flat" cmpd="sng" algn="ctr">
                      <a:solidFill>
                        <a:srgbClr val="5B9BD5"/>
                      </a:solidFill>
                      <a:prstDash val="solid"/>
                      <a:round/>
                      <a:headEnd type="none" w="med" len="med"/>
                      <a:tailEnd type="none" w="med" len="med"/>
                    </a:lnT>
                    <a:lnB w="9525" cap="flat" cmpd="sng" algn="ctr">
                      <a:solidFill>
                        <a:srgbClr val="5B9BD5"/>
                      </a:solidFill>
                      <a:prstDash val="solid"/>
                      <a:round/>
                      <a:headEnd type="none" w="med" len="med"/>
                      <a:tailEnd type="none" w="med" len="med"/>
                    </a:lnB>
                    <a:solidFill>
                      <a:srgbClr val="5B9BD5"/>
                    </a:solidFill>
                  </a:tcPr>
                </a:tc>
                <a:tc>
                  <a:txBody>
                    <a:bodyPr/>
                    <a:lstStyle/>
                    <a:p>
                      <a:pPr algn="ctr" rtl="0" fontAlgn="base"/>
                      <a:r>
                        <a:rPr lang="es-ES" sz="1400" b="1" dirty="0">
                          <a:solidFill>
                            <a:srgbClr val="FFFFFF"/>
                          </a:solidFill>
                          <a:effectLst/>
                          <a:latin typeface="Arial"/>
                        </a:rPr>
                        <a:t>HU01 – REGISTRAR PROVEEDOR </a:t>
                      </a:r>
                      <a:endParaRPr lang="es-ES" sz="1400"/>
                    </a:p>
                  </a:txBody>
                  <a:tcPr anchor="ctr">
                    <a:lnL>
                      <a:noFill/>
                    </a:lnL>
                    <a:lnR w="9525" cap="flat" cmpd="sng" algn="ctr">
                      <a:solidFill>
                        <a:srgbClr val="5B9BD5"/>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3355947725"/>
                  </a:ext>
                </a:extLst>
              </a:tr>
              <a:tr h="617711">
                <a:tc>
                  <a:txBody>
                    <a:bodyPr/>
                    <a:lstStyle/>
                    <a:p>
                      <a:pPr algn="ctr" rtl="0" fontAlgn="base"/>
                      <a:r>
                        <a:rPr lang="es-ES" sz="1400" b="1" dirty="0">
                          <a:effectLst/>
                          <a:latin typeface="Arial"/>
                        </a:rPr>
                        <a:t>Dado </a:t>
                      </a:r>
                      <a:endParaRPr lang="es-ES" sz="1400"/>
                    </a:p>
                  </a:txBody>
                  <a:tcPr anchor="ct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tc>
                  <a:txBody>
                    <a:bodyPr/>
                    <a:lstStyle/>
                    <a:p>
                      <a:pPr algn="just" rtl="0" fontAlgn="base"/>
                      <a:r>
                        <a:rPr lang="es-ES" sz="1400" dirty="0">
                          <a:effectLst/>
                          <a:latin typeface="Arial"/>
                        </a:rPr>
                        <a:t>Que se encuentra la pantalla para registrar proveedores</a:t>
                      </a:r>
                      <a:endParaRPr lang="es-ES" sz="1400"/>
                    </a:p>
                  </a:txBody>
                  <a:tcPr anchor="ct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635371223"/>
                  </a:ext>
                </a:extLst>
              </a:tr>
              <a:tr h="848324">
                <a:tc>
                  <a:txBody>
                    <a:bodyPr/>
                    <a:lstStyle/>
                    <a:p>
                      <a:pPr algn="ctr" rtl="0" fontAlgn="base"/>
                      <a:r>
                        <a:rPr lang="es-ES" sz="1400" b="1" dirty="0">
                          <a:effectLst/>
                          <a:latin typeface="Arial"/>
                        </a:rPr>
                        <a:t>Cuando </a:t>
                      </a:r>
                      <a:endParaRPr lang="es-ES" sz="1400"/>
                    </a:p>
                  </a:txBody>
                  <a:tcPr anchor="ct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tc>
                  <a:txBody>
                    <a:bodyPr/>
                    <a:lstStyle/>
                    <a:p>
                      <a:pPr algn="just" rtl="0" fontAlgn="base"/>
                      <a:r>
                        <a:rPr lang="es-ES" sz="1400" dirty="0">
                          <a:effectLst/>
                          <a:latin typeface="Arial"/>
                        </a:rPr>
                        <a:t>El líder de venta registra un nuevo proveedor en el sistema y adjunta sus certificados</a:t>
                      </a:r>
                      <a:endParaRPr lang="es-ES" sz="1400"/>
                    </a:p>
                  </a:txBody>
                  <a:tcPr anchor="ct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4062573083"/>
                  </a:ext>
                </a:extLst>
              </a:tr>
              <a:tr h="1540165">
                <a:tc>
                  <a:txBody>
                    <a:bodyPr/>
                    <a:lstStyle/>
                    <a:p>
                      <a:pPr algn="ctr" rtl="0" fontAlgn="base"/>
                      <a:r>
                        <a:rPr lang="es-ES" sz="1400" b="1" dirty="0">
                          <a:effectLst/>
                          <a:latin typeface="Arial"/>
                        </a:rPr>
                        <a:t>Entonces </a:t>
                      </a:r>
                      <a:endParaRPr lang="es-ES" sz="1400"/>
                    </a:p>
                  </a:txBody>
                  <a:tcPr anchor="ct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tc>
                  <a:txBody>
                    <a:bodyPr/>
                    <a:lstStyle/>
                    <a:p>
                      <a:pPr algn="just" rtl="0" fontAlgn="base"/>
                      <a:r>
                        <a:rPr lang="es-ES" sz="1400" dirty="0">
                          <a:effectLst/>
                          <a:latin typeface="Arial"/>
                        </a:rPr>
                        <a:t>El sistema debe permitirme agregar la información del proveedor, incluyendo su nombre, dirección, información de contacto y los certificados requeridos para exportar, y confirmar que la información ha sido guardada correctamente en el sistema</a:t>
                      </a:r>
                      <a:endParaRPr lang="es-ES" sz="1400"/>
                    </a:p>
                  </a:txBody>
                  <a:tcPr anchor="ct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4222300353"/>
                  </a:ext>
                </a:extLst>
              </a:tr>
            </a:tbl>
          </a:graphicData>
        </a:graphic>
      </p:graphicFrame>
    </p:spTree>
    <p:extLst>
      <p:ext uri="{BB962C8B-B14F-4D97-AF65-F5344CB8AC3E}">
        <p14:creationId xmlns:p14="http://schemas.microsoft.com/office/powerpoint/2010/main" val="2689036683"/>
      </p:ext>
    </p:extLst>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4077C-7934-A4E3-4928-65D079BF4E12}"/>
              </a:ext>
            </a:extLst>
          </p:cNvPr>
          <p:cNvSpPr>
            <a:spLocks noGrp="1"/>
          </p:cNvSpPr>
          <p:nvPr>
            <p:ph type="title"/>
          </p:nvPr>
        </p:nvSpPr>
        <p:spPr/>
        <p:txBody>
          <a:bodyPr/>
          <a:lstStyle/>
          <a:p>
            <a:pPr algn="ctr"/>
            <a:r>
              <a:rPr lang="es-ES"/>
              <a:t>HISTORIAS DE USUARIO</a:t>
            </a:r>
          </a:p>
        </p:txBody>
      </p:sp>
      <p:graphicFrame>
        <p:nvGraphicFramePr>
          <p:cNvPr id="4" name="Tabla 3">
            <a:extLst>
              <a:ext uri="{FF2B5EF4-FFF2-40B4-BE49-F238E27FC236}">
                <a16:creationId xmlns:a16="http://schemas.microsoft.com/office/drawing/2014/main" id="{D6582798-8D32-B589-27EA-61E0CF3A8DB7}"/>
              </a:ext>
            </a:extLst>
          </p:cNvPr>
          <p:cNvGraphicFramePr>
            <a:graphicFrameLocks noGrp="1"/>
          </p:cNvGraphicFramePr>
          <p:nvPr>
            <p:extLst>
              <p:ext uri="{D42A27DB-BD31-4B8C-83A1-F6EECF244321}">
                <p14:modId xmlns:p14="http://schemas.microsoft.com/office/powerpoint/2010/main" val="3138933989"/>
              </p:ext>
            </p:extLst>
          </p:nvPr>
        </p:nvGraphicFramePr>
        <p:xfrm>
          <a:off x="1606683" y="1812909"/>
          <a:ext cx="8978264" cy="2865118"/>
        </p:xfrm>
        <a:graphic>
          <a:graphicData uri="http://schemas.openxmlformats.org/drawingml/2006/table">
            <a:tbl>
              <a:tblPr firstRow="1" bandRow="1">
                <a:tableStyleId>{5C22544A-7EE6-4342-B048-85BDC9FD1C3A}</a:tableStyleId>
              </a:tblPr>
              <a:tblGrid>
                <a:gridCol w="2454160">
                  <a:extLst>
                    <a:ext uri="{9D8B030D-6E8A-4147-A177-3AD203B41FA5}">
                      <a16:colId xmlns:a16="http://schemas.microsoft.com/office/drawing/2014/main" val="755697776"/>
                    </a:ext>
                  </a:extLst>
                </a:gridCol>
                <a:gridCol w="6524104">
                  <a:extLst>
                    <a:ext uri="{9D8B030D-6E8A-4147-A177-3AD203B41FA5}">
                      <a16:colId xmlns:a16="http://schemas.microsoft.com/office/drawing/2014/main" val="58815353"/>
                    </a:ext>
                  </a:extLst>
                </a:gridCol>
              </a:tblGrid>
              <a:tr h="829377">
                <a:tc>
                  <a:txBody>
                    <a:bodyPr/>
                    <a:lstStyle/>
                    <a:p>
                      <a:pPr algn="ctr" rtl="0" fontAlgn="base"/>
                      <a:r>
                        <a:rPr lang="es-ES" sz="1400" b="1" dirty="0">
                          <a:solidFill>
                            <a:srgbClr val="FFFFFF"/>
                          </a:solidFill>
                          <a:effectLst/>
                          <a:latin typeface="Arial"/>
                        </a:rPr>
                        <a:t>HISTORIA DE USUARIO </a:t>
                      </a:r>
                      <a:endParaRPr lang="es-ES" dirty="0"/>
                    </a:p>
                  </a:txBody>
                  <a:tcPr anchor="ctr">
                    <a:lnL w="9525" cap="flat" cmpd="sng" algn="ctr">
                      <a:solidFill>
                        <a:srgbClr val="5B9BD5"/>
                      </a:solidFill>
                      <a:prstDash val="solid"/>
                      <a:round/>
                      <a:headEnd type="none" w="med" len="med"/>
                      <a:tailEnd type="none" w="med" len="med"/>
                    </a:lnL>
                    <a:lnR>
                      <a:noFill/>
                    </a:lnR>
                    <a:lnT w="9525" cap="flat" cmpd="sng" algn="ctr">
                      <a:solidFill>
                        <a:srgbClr val="5B9BD5"/>
                      </a:solidFill>
                      <a:prstDash val="solid"/>
                      <a:round/>
                      <a:headEnd type="none" w="med" len="med"/>
                      <a:tailEnd type="none" w="med" len="med"/>
                    </a:lnT>
                    <a:lnB w="9525" cap="flat" cmpd="sng" algn="ctr">
                      <a:solidFill>
                        <a:srgbClr val="5B9BD5"/>
                      </a:solidFill>
                      <a:prstDash val="solid"/>
                      <a:round/>
                      <a:headEnd type="none" w="med" len="med"/>
                      <a:tailEnd type="none" w="med" len="med"/>
                    </a:lnB>
                    <a:solidFill>
                      <a:srgbClr val="5B9BD5"/>
                    </a:solidFill>
                  </a:tcPr>
                </a:tc>
                <a:tc>
                  <a:txBody>
                    <a:bodyPr/>
                    <a:lstStyle/>
                    <a:p>
                      <a:pPr algn="ctr" rtl="0" fontAlgn="base"/>
                      <a:r>
                        <a:rPr lang="es-ES" sz="1400" b="1" dirty="0">
                          <a:solidFill>
                            <a:srgbClr val="FFFFFF"/>
                          </a:solidFill>
                          <a:effectLst/>
                          <a:latin typeface="Arial"/>
                        </a:rPr>
                        <a:t>HU12 – REALIZAR PEDIDOS </a:t>
                      </a:r>
                      <a:endParaRPr lang="es-ES" dirty="0"/>
                    </a:p>
                  </a:txBody>
                  <a:tcPr anchor="ctr">
                    <a:lnL>
                      <a:noFill/>
                    </a:lnL>
                    <a:lnR w="9525" cap="flat" cmpd="sng" algn="ctr">
                      <a:solidFill>
                        <a:srgbClr val="5B9BD5"/>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2260522734"/>
                  </a:ext>
                </a:extLst>
              </a:tr>
              <a:tr h="603182">
                <a:tc>
                  <a:txBody>
                    <a:bodyPr/>
                    <a:lstStyle/>
                    <a:p>
                      <a:pPr algn="ctr" rtl="0" fontAlgn="base"/>
                      <a:r>
                        <a:rPr lang="es-ES" sz="1400" b="1" dirty="0">
                          <a:effectLst/>
                          <a:latin typeface="Arial"/>
                        </a:rPr>
                        <a:t>Dado </a:t>
                      </a:r>
                      <a:endParaRPr lang="es-ES" dirty="0"/>
                    </a:p>
                  </a:txBody>
                  <a:tcPr anchor="ct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tc>
                  <a:txBody>
                    <a:bodyPr/>
                    <a:lstStyle/>
                    <a:p>
                      <a:pPr algn="just" rtl="0" fontAlgn="base"/>
                      <a:r>
                        <a:rPr lang="es-ES" sz="1400" dirty="0">
                          <a:effectLst/>
                          <a:latin typeface="Arial"/>
                        </a:rPr>
                        <a:t>Que existe la pantalla para registrar pedidos en línea</a:t>
                      </a:r>
                      <a:endParaRPr lang="es-ES" dirty="0"/>
                    </a:p>
                  </a:txBody>
                  <a:tcPr anchor="ct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099184053"/>
                  </a:ext>
                </a:extLst>
              </a:tr>
              <a:tr h="603182">
                <a:tc>
                  <a:txBody>
                    <a:bodyPr/>
                    <a:lstStyle/>
                    <a:p>
                      <a:pPr algn="ctr" rtl="0" fontAlgn="base"/>
                      <a:r>
                        <a:rPr lang="es-ES" sz="1400" b="1" dirty="0">
                          <a:effectLst/>
                          <a:latin typeface="Arial"/>
                        </a:rPr>
                        <a:t>Cuando </a:t>
                      </a:r>
                      <a:endParaRPr lang="es-ES" dirty="0"/>
                    </a:p>
                  </a:txBody>
                  <a:tcPr anchor="ct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tc>
                  <a:txBody>
                    <a:bodyPr/>
                    <a:lstStyle/>
                    <a:p>
                      <a:pPr algn="just" rtl="0" fontAlgn="base"/>
                      <a:r>
                        <a:rPr lang="es-ES" sz="1400" dirty="0">
                          <a:effectLst/>
                          <a:latin typeface="Arial"/>
                        </a:rPr>
                        <a:t>El Asesor de ventas registra el pedido</a:t>
                      </a:r>
                      <a:endParaRPr lang="es-ES" dirty="0"/>
                    </a:p>
                  </a:txBody>
                  <a:tcPr anchor="ct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646891264"/>
                  </a:ext>
                </a:extLst>
              </a:tr>
              <a:tr h="829377">
                <a:tc>
                  <a:txBody>
                    <a:bodyPr/>
                    <a:lstStyle/>
                    <a:p>
                      <a:pPr algn="ctr" rtl="0" fontAlgn="base"/>
                      <a:r>
                        <a:rPr lang="es-ES" sz="1400" b="1" dirty="0">
                          <a:effectLst/>
                          <a:latin typeface="Arial"/>
                        </a:rPr>
                        <a:t>Entonces </a:t>
                      </a:r>
                      <a:endParaRPr lang="es-ES" dirty="0"/>
                    </a:p>
                  </a:txBody>
                  <a:tcPr anchor="ct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tc>
                  <a:txBody>
                    <a:bodyPr/>
                    <a:lstStyle/>
                    <a:p>
                      <a:pPr algn="just" rtl="0" fontAlgn="base"/>
                      <a:r>
                        <a:rPr lang="es-ES" sz="1400" dirty="0">
                          <a:effectLst/>
                          <a:latin typeface="Arial"/>
                        </a:rPr>
                        <a:t>El líder de ventas puede consultar esos pedidos y registrarlos</a:t>
                      </a:r>
                      <a:endParaRPr lang="es-ES" dirty="0"/>
                    </a:p>
                  </a:txBody>
                  <a:tcPr anchor="ct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507745677"/>
                  </a:ext>
                </a:extLst>
              </a:tr>
            </a:tbl>
          </a:graphicData>
        </a:graphic>
      </p:graphicFrame>
    </p:spTree>
    <p:extLst>
      <p:ext uri="{BB962C8B-B14F-4D97-AF65-F5344CB8AC3E}">
        <p14:creationId xmlns:p14="http://schemas.microsoft.com/office/powerpoint/2010/main" val="373815789"/>
      </p:ext>
    </p:extLst>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4077C-7934-A4E3-4928-65D079BF4E12}"/>
              </a:ext>
            </a:extLst>
          </p:cNvPr>
          <p:cNvSpPr>
            <a:spLocks noGrp="1"/>
          </p:cNvSpPr>
          <p:nvPr>
            <p:ph type="title"/>
          </p:nvPr>
        </p:nvSpPr>
        <p:spPr/>
        <p:txBody>
          <a:bodyPr/>
          <a:lstStyle/>
          <a:p>
            <a:pPr algn="ctr"/>
            <a:r>
              <a:rPr lang="es-ES"/>
              <a:t>HISTORIAS DE USUARIO</a:t>
            </a:r>
          </a:p>
        </p:txBody>
      </p:sp>
      <p:graphicFrame>
        <p:nvGraphicFramePr>
          <p:cNvPr id="5" name="Tabla 4">
            <a:extLst>
              <a:ext uri="{FF2B5EF4-FFF2-40B4-BE49-F238E27FC236}">
                <a16:creationId xmlns:a16="http://schemas.microsoft.com/office/drawing/2014/main" id="{74AF164B-188E-C2CB-ADB1-DB437CFD0095}"/>
              </a:ext>
            </a:extLst>
          </p:cNvPr>
          <p:cNvGraphicFramePr>
            <a:graphicFrameLocks noGrp="1"/>
          </p:cNvGraphicFramePr>
          <p:nvPr>
            <p:extLst>
              <p:ext uri="{D42A27DB-BD31-4B8C-83A1-F6EECF244321}">
                <p14:modId xmlns:p14="http://schemas.microsoft.com/office/powerpoint/2010/main" val="788703304"/>
              </p:ext>
            </p:extLst>
          </p:nvPr>
        </p:nvGraphicFramePr>
        <p:xfrm>
          <a:off x="1078301" y="1783476"/>
          <a:ext cx="10045121" cy="2499360"/>
        </p:xfrm>
        <a:graphic>
          <a:graphicData uri="http://schemas.openxmlformats.org/drawingml/2006/table">
            <a:tbl>
              <a:tblPr firstRow="1" bandRow="1">
                <a:tableStyleId>{5C22544A-7EE6-4342-B048-85BDC9FD1C3A}</a:tableStyleId>
              </a:tblPr>
              <a:tblGrid>
                <a:gridCol w="2745780">
                  <a:extLst>
                    <a:ext uri="{9D8B030D-6E8A-4147-A177-3AD203B41FA5}">
                      <a16:colId xmlns:a16="http://schemas.microsoft.com/office/drawing/2014/main" val="1582049925"/>
                    </a:ext>
                  </a:extLst>
                </a:gridCol>
                <a:gridCol w="7299341">
                  <a:extLst>
                    <a:ext uri="{9D8B030D-6E8A-4147-A177-3AD203B41FA5}">
                      <a16:colId xmlns:a16="http://schemas.microsoft.com/office/drawing/2014/main" val="3206743162"/>
                    </a:ext>
                  </a:extLst>
                </a:gridCol>
              </a:tblGrid>
              <a:tr h="190500">
                <a:tc>
                  <a:txBody>
                    <a:bodyPr/>
                    <a:lstStyle/>
                    <a:p>
                      <a:pPr algn="ctr" rtl="0" fontAlgn="base"/>
                      <a:r>
                        <a:rPr lang="es-ES" sz="1400" b="1" dirty="0">
                          <a:solidFill>
                            <a:srgbClr val="FFFFFF"/>
                          </a:solidFill>
                          <a:effectLst/>
                          <a:latin typeface="Arial"/>
                        </a:rPr>
                        <a:t>HISTORIA DE USUARIO </a:t>
                      </a:r>
                      <a:endParaRPr lang="es-ES" sz="1400"/>
                    </a:p>
                  </a:txBody>
                  <a:tcPr anchor="ctr">
                    <a:lnL w="9525" cap="flat" cmpd="sng" algn="ctr">
                      <a:solidFill>
                        <a:srgbClr val="5B9BD5"/>
                      </a:solidFill>
                      <a:prstDash val="solid"/>
                      <a:round/>
                      <a:headEnd type="none" w="med" len="med"/>
                      <a:tailEnd type="none" w="med" len="med"/>
                    </a:lnL>
                    <a:lnR>
                      <a:noFill/>
                    </a:lnR>
                    <a:lnT w="9525" cap="flat" cmpd="sng" algn="ctr">
                      <a:solidFill>
                        <a:srgbClr val="5B9BD5"/>
                      </a:solidFill>
                      <a:prstDash val="solid"/>
                      <a:round/>
                      <a:headEnd type="none" w="med" len="med"/>
                      <a:tailEnd type="none" w="med" len="med"/>
                    </a:lnT>
                    <a:lnB w="9525" cap="flat" cmpd="sng" algn="ctr">
                      <a:solidFill>
                        <a:srgbClr val="5B9BD5"/>
                      </a:solidFill>
                      <a:prstDash val="solid"/>
                      <a:round/>
                      <a:headEnd type="none" w="med" len="med"/>
                      <a:tailEnd type="none" w="med" len="med"/>
                    </a:lnB>
                    <a:solidFill>
                      <a:srgbClr val="5B9BD5"/>
                    </a:solidFill>
                  </a:tcPr>
                </a:tc>
                <a:tc>
                  <a:txBody>
                    <a:bodyPr/>
                    <a:lstStyle/>
                    <a:p>
                      <a:pPr algn="ctr" rtl="0" fontAlgn="base"/>
                      <a:r>
                        <a:rPr lang="es-ES" sz="1400" b="1" dirty="0">
                          <a:solidFill>
                            <a:srgbClr val="FFFFFF"/>
                          </a:solidFill>
                          <a:effectLst/>
                          <a:latin typeface="Arial"/>
                        </a:rPr>
                        <a:t>HU-18 – ACTUALIZAR INVENTARIO </a:t>
                      </a:r>
                      <a:endParaRPr lang="es-ES" sz="1400"/>
                    </a:p>
                  </a:txBody>
                  <a:tcPr anchor="ctr">
                    <a:lnL>
                      <a:noFill/>
                    </a:lnL>
                    <a:lnR w="9525" cap="flat" cmpd="sng" algn="ctr">
                      <a:solidFill>
                        <a:srgbClr val="5B9BD5"/>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1027688578"/>
                  </a:ext>
                </a:extLst>
              </a:tr>
              <a:tr h="190500">
                <a:tc>
                  <a:txBody>
                    <a:bodyPr/>
                    <a:lstStyle/>
                    <a:p>
                      <a:pPr algn="ctr" rtl="0" fontAlgn="base"/>
                      <a:r>
                        <a:rPr lang="es-ES" sz="1400" b="1" dirty="0">
                          <a:effectLst/>
                          <a:latin typeface="Arial"/>
                        </a:rPr>
                        <a:t>Dado </a:t>
                      </a:r>
                      <a:endParaRPr lang="es-ES" sz="1400"/>
                    </a:p>
                  </a:txBody>
                  <a:tcPr anchor="ct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tc>
                  <a:txBody>
                    <a:bodyPr/>
                    <a:lstStyle/>
                    <a:p>
                      <a:pPr algn="just" rtl="0" fontAlgn="base"/>
                      <a:endParaRPr lang="es-ES" sz="1400" dirty="0">
                        <a:effectLst/>
                        <a:latin typeface="Arial"/>
                      </a:endParaRPr>
                    </a:p>
                    <a:p>
                      <a:pPr lvl="0" algn="just">
                        <a:buNone/>
                      </a:pPr>
                      <a:r>
                        <a:rPr lang="es-ES" sz="1400" dirty="0">
                          <a:effectLst/>
                          <a:latin typeface="Arial"/>
                        </a:rPr>
                        <a:t>Que se encuentra la pantalla para actualizar los artículos del inventario</a:t>
                      </a:r>
                    </a:p>
                    <a:p>
                      <a:pPr lvl="0" algn="just">
                        <a:buNone/>
                      </a:pPr>
                      <a:endParaRPr lang="es-ES" sz="1400" dirty="0">
                        <a:effectLst/>
                        <a:latin typeface="Arial"/>
                      </a:endParaRPr>
                    </a:p>
                  </a:txBody>
                  <a:tcPr anchor="ct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860321269"/>
                  </a:ext>
                </a:extLst>
              </a:tr>
              <a:tr h="190500">
                <a:tc>
                  <a:txBody>
                    <a:bodyPr/>
                    <a:lstStyle/>
                    <a:p>
                      <a:pPr algn="ctr" rtl="0" fontAlgn="base"/>
                      <a:r>
                        <a:rPr lang="es-ES" sz="1400" b="1" dirty="0">
                          <a:effectLst/>
                          <a:latin typeface="Arial"/>
                        </a:rPr>
                        <a:t>Cuando </a:t>
                      </a:r>
                      <a:endParaRPr lang="es-ES" sz="1400"/>
                    </a:p>
                  </a:txBody>
                  <a:tcPr anchor="ct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tc>
                  <a:txBody>
                    <a:bodyPr/>
                    <a:lstStyle/>
                    <a:p>
                      <a:pPr algn="just" rtl="0" fontAlgn="base"/>
                      <a:endParaRPr lang="es-ES" sz="1400" dirty="0">
                        <a:effectLst/>
                        <a:latin typeface="Arial"/>
                      </a:endParaRPr>
                    </a:p>
                    <a:p>
                      <a:pPr lvl="0" algn="just">
                        <a:buNone/>
                      </a:pPr>
                      <a:r>
                        <a:rPr lang="es-ES" sz="1400" dirty="0">
                          <a:effectLst/>
                          <a:latin typeface="Arial"/>
                        </a:rPr>
                        <a:t>El funcionario de almacén actualiza el registro del inventario</a:t>
                      </a:r>
                    </a:p>
                    <a:p>
                      <a:pPr lvl="0" algn="just">
                        <a:buNone/>
                      </a:pPr>
                      <a:endParaRPr lang="es-ES" sz="1400" dirty="0">
                        <a:effectLst/>
                        <a:latin typeface="Arial"/>
                      </a:endParaRPr>
                    </a:p>
                  </a:txBody>
                  <a:tcPr anchor="ct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818041887"/>
                  </a:ext>
                </a:extLst>
              </a:tr>
              <a:tr h="0">
                <a:tc>
                  <a:txBody>
                    <a:bodyPr/>
                    <a:lstStyle/>
                    <a:p>
                      <a:pPr algn="ctr" rtl="0" fontAlgn="base"/>
                      <a:r>
                        <a:rPr lang="es-ES" sz="1400" b="1" dirty="0">
                          <a:effectLst/>
                          <a:latin typeface="Arial"/>
                        </a:rPr>
                        <a:t>Entonces </a:t>
                      </a:r>
                      <a:endParaRPr lang="es-ES" sz="1400"/>
                    </a:p>
                  </a:txBody>
                  <a:tcPr anchor="ct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tc>
                  <a:txBody>
                    <a:bodyPr/>
                    <a:lstStyle/>
                    <a:p>
                      <a:pPr algn="just" rtl="0" fontAlgn="base"/>
                      <a:endParaRPr lang="es-ES" sz="1400" dirty="0">
                        <a:effectLst/>
                        <a:latin typeface="Arial"/>
                      </a:endParaRPr>
                    </a:p>
                    <a:p>
                      <a:pPr lvl="0" algn="just">
                        <a:buNone/>
                      </a:pPr>
                      <a:r>
                        <a:rPr lang="es-ES" sz="1400" dirty="0">
                          <a:effectLst/>
                          <a:latin typeface="Arial"/>
                        </a:rPr>
                        <a:t>El sistema le permitirá al funcionario de almacén dar </a:t>
                      </a:r>
                      <a:r>
                        <a:rPr lang="es-ES" sz="1400" dirty="0" err="1">
                          <a:effectLst/>
                          <a:latin typeface="Arial"/>
                        </a:rPr>
                        <a:t>click</a:t>
                      </a:r>
                      <a:r>
                        <a:rPr lang="es-ES" sz="1400" dirty="0">
                          <a:effectLst/>
                          <a:latin typeface="Arial"/>
                        </a:rPr>
                        <a:t> en el botón actualizar</a:t>
                      </a:r>
                    </a:p>
                    <a:p>
                      <a:pPr lvl="0" algn="just">
                        <a:buNone/>
                      </a:pPr>
                      <a:endParaRPr lang="es-ES" sz="1400" dirty="0">
                        <a:effectLst/>
                        <a:latin typeface="Arial"/>
                      </a:endParaRPr>
                    </a:p>
                  </a:txBody>
                  <a:tcPr anchor="ct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496813478"/>
                  </a:ext>
                </a:extLst>
              </a:tr>
            </a:tbl>
          </a:graphicData>
        </a:graphic>
      </p:graphicFrame>
    </p:spTree>
    <p:extLst>
      <p:ext uri="{BB962C8B-B14F-4D97-AF65-F5344CB8AC3E}">
        <p14:creationId xmlns:p14="http://schemas.microsoft.com/office/powerpoint/2010/main" val="650528245"/>
      </p:ext>
    </p:extLst>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513EA1-8305-3383-4F98-0447B53999B3}"/>
              </a:ext>
            </a:extLst>
          </p:cNvPr>
          <p:cNvSpPr>
            <a:spLocks noGrp="1"/>
          </p:cNvSpPr>
          <p:nvPr>
            <p:ph type="title"/>
          </p:nvPr>
        </p:nvSpPr>
        <p:spPr/>
        <p:txBody>
          <a:bodyPr/>
          <a:lstStyle/>
          <a:p>
            <a:pPr algn="ctr"/>
            <a:r>
              <a:rPr lang="es-ES"/>
              <a:t>CRITERIOS DE ACEPTACION</a:t>
            </a:r>
          </a:p>
        </p:txBody>
      </p:sp>
      <p:graphicFrame>
        <p:nvGraphicFramePr>
          <p:cNvPr id="10" name="Tabla 9">
            <a:extLst>
              <a:ext uri="{FF2B5EF4-FFF2-40B4-BE49-F238E27FC236}">
                <a16:creationId xmlns:a16="http://schemas.microsoft.com/office/drawing/2014/main" id="{DE932598-4596-CFCA-D717-A24D4598E5AE}"/>
              </a:ext>
            </a:extLst>
          </p:cNvPr>
          <p:cNvGraphicFramePr>
            <a:graphicFrameLocks noGrp="1"/>
          </p:cNvGraphicFramePr>
          <p:nvPr>
            <p:extLst>
              <p:ext uri="{D42A27DB-BD31-4B8C-83A1-F6EECF244321}">
                <p14:modId xmlns:p14="http://schemas.microsoft.com/office/powerpoint/2010/main" val="3973273055"/>
              </p:ext>
            </p:extLst>
          </p:nvPr>
        </p:nvGraphicFramePr>
        <p:xfrm>
          <a:off x="2602817" y="1583563"/>
          <a:ext cx="6982048" cy="914400"/>
        </p:xfrm>
        <a:graphic>
          <a:graphicData uri="http://schemas.openxmlformats.org/drawingml/2006/table">
            <a:tbl>
              <a:tblPr firstRow="1" bandRow="1">
                <a:tableStyleId>{5C22544A-7EE6-4342-B048-85BDC9FD1C3A}</a:tableStyleId>
              </a:tblPr>
              <a:tblGrid>
                <a:gridCol w="831196">
                  <a:extLst>
                    <a:ext uri="{9D8B030D-6E8A-4147-A177-3AD203B41FA5}">
                      <a16:colId xmlns:a16="http://schemas.microsoft.com/office/drawing/2014/main" val="504903040"/>
                    </a:ext>
                  </a:extLst>
                </a:gridCol>
                <a:gridCol w="6150852">
                  <a:extLst>
                    <a:ext uri="{9D8B030D-6E8A-4147-A177-3AD203B41FA5}">
                      <a16:colId xmlns:a16="http://schemas.microsoft.com/office/drawing/2014/main" val="639988266"/>
                    </a:ext>
                  </a:extLst>
                </a:gridCol>
              </a:tblGrid>
              <a:tr h="190500">
                <a:tc gridSpan="2">
                  <a:txBody>
                    <a:bodyPr/>
                    <a:lstStyle/>
                    <a:p>
                      <a:pPr algn="ctr" rtl="0" fontAlgn="base"/>
                      <a:r>
                        <a:rPr lang="es-ES" sz="1400" b="1" dirty="0">
                          <a:solidFill>
                            <a:srgbClr val="FFFFFF"/>
                          </a:solidFill>
                          <a:effectLst/>
                          <a:latin typeface="Arial"/>
                        </a:rPr>
                        <a:t>HU01 – REGISTRAR PROVEEDOR</a:t>
                      </a:r>
                      <a:endParaRPr lang="es-ES" sz="1400" dirty="0"/>
                    </a:p>
                  </a:txBody>
                  <a:tcPr>
                    <a:lnL w="9525" cap="flat" cmpd="sng" algn="ctr">
                      <a:solidFill>
                        <a:srgbClr val="5B9BD5"/>
                      </a:solidFill>
                      <a:prstDash val="solid"/>
                      <a:round/>
                      <a:headEnd type="none" w="med" len="med"/>
                      <a:tailEnd type="none" w="med" len="med"/>
                    </a:lnL>
                    <a:lnR w="9525" cap="flat" cmpd="sng" algn="ctr">
                      <a:solidFill>
                        <a:srgbClr val="5B9BD5"/>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5B9BD5"/>
                      </a:solidFill>
                      <a:prstDash val="solid"/>
                      <a:round/>
                      <a:headEnd type="none" w="med" len="med"/>
                      <a:tailEnd type="none" w="med" len="med"/>
                    </a:lnB>
                    <a:solidFill>
                      <a:srgbClr val="5B9BD5"/>
                    </a:solidFill>
                  </a:tcPr>
                </a:tc>
                <a:tc hMerge="1">
                  <a:txBody>
                    <a:bodyPr/>
                    <a:lstStyle/>
                    <a:p>
                      <a:endParaRPr lang="es-ES"/>
                    </a:p>
                  </a:txBody>
                  <a:tcPr/>
                </a:tc>
                <a:extLst>
                  <a:ext uri="{0D108BD9-81ED-4DB2-BD59-A6C34878D82A}">
                    <a16:rowId xmlns:a16="http://schemas.microsoft.com/office/drawing/2014/main" val="3991369388"/>
                  </a:ext>
                </a:extLst>
              </a:tr>
              <a:tr h="190500">
                <a:tc>
                  <a:txBody>
                    <a:bodyPr/>
                    <a:lstStyle/>
                    <a:p>
                      <a:pPr algn="ctr" rtl="0" fontAlgn="base"/>
                      <a:r>
                        <a:rPr lang="es-ES" sz="1400" b="1" dirty="0">
                          <a:effectLst/>
                          <a:latin typeface="Arial"/>
                        </a:rPr>
                        <a:t>Como </a:t>
                      </a:r>
                      <a:endParaRPr lang="es-ES" sz="1400"/>
                    </a:p>
                  </a:txBody>
                  <a:tcPr anchor="ct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tc>
                  <a:txBody>
                    <a:bodyPr/>
                    <a:lstStyle/>
                    <a:p>
                      <a:pPr algn="just" rtl="0" fontAlgn="base"/>
                      <a:r>
                        <a:rPr lang="es-ES" sz="1400" dirty="0">
                          <a:effectLst/>
                          <a:latin typeface="Arial"/>
                        </a:rPr>
                        <a:t>Líder de venta </a:t>
                      </a:r>
                      <a:endParaRPr lang="es-ES" sz="1400"/>
                    </a:p>
                  </a:txBody>
                  <a:tcPr anchor="ct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433172028"/>
                  </a:ext>
                </a:extLst>
              </a:tr>
              <a:tr h="190500">
                <a:tc>
                  <a:txBody>
                    <a:bodyPr/>
                    <a:lstStyle/>
                    <a:p>
                      <a:pPr algn="ctr" rtl="0" fontAlgn="base"/>
                      <a:r>
                        <a:rPr lang="es-ES" sz="1400" b="1" dirty="0">
                          <a:effectLst/>
                          <a:latin typeface="Arial"/>
                        </a:rPr>
                        <a:t>Quiero </a:t>
                      </a:r>
                      <a:endParaRPr lang="es-ES" sz="1400"/>
                    </a:p>
                  </a:txBody>
                  <a:tcPr anchor="ct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tc>
                  <a:txBody>
                    <a:bodyPr/>
                    <a:lstStyle/>
                    <a:p>
                      <a:pPr algn="just" rtl="0" fontAlgn="base"/>
                      <a:r>
                        <a:rPr lang="es-ES" sz="1400" dirty="0">
                          <a:effectLst/>
                          <a:latin typeface="Arial"/>
                        </a:rPr>
                        <a:t>Registrar un nuevo proveedor en el sistema y adjuntar sus certificados </a:t>
                      </a:r>
                      <a:endParaRPr lang="es-ES" sz="1400"/>
                    </a:p>
                  </a:txBody>
                  <a:tcPr anchor="ct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917675878"/>
                  </a:ext>
                </a:extLst>
              </a:tr>
            </a:tbl>
          </a:graphicData>
        </a:graphic>
      </p:graphicFrame>
      <p:graphicFrame>
        <p:nvGraphicFramePr>
          <p:cNvPr id="12" name="Tabla 11">
            <a:extLst>
              <a:ext uri="{FF2B5EF4-FFF2-40B4-BE49-F238E27FC236}">
                <a16:creationId xmlns:a16="http://schemas.microsoft.com/office/drawing/2014/main" id="{4E5D21A5-64AA-86D7-F943-24ACC5FF357B}"/>
              </a:ext>
            </a:extLst>
          </p:cNvPr>
          <p:cNvGraphicFramePr>
            <a:graphicFrameLocks noGrp="1"/>
          </p:cNvGraphicFramePr>
          <p:nvPr>
            <p:extLst>
              <p:ext uri="{D42A27DB-BD31-4B8C-83A1-F6EECF244321}">
                <p14:modId xmlns:p14="http://schemas.microsoft.com/office/powerpoint/2010/main" val="2634204958"/>
              </p:ext>
            </p:extLst>
          </p:nvPr>
        </p:nvGraphicFramePr>
        <p:xfrm>
          <a:off x="2602284" y="2653492"/>
          <a:ext cx="6994003" cy="1524000"/>
        </p:xfrm>
        <a:graphic>
          <a:graphicData uri="http://schemas.openxmlformats.org/drawingml/2006/table">
            <a:tbl>
              <a:tblPr firstRow="1" bandRow="1">
                <a:tableStyleId>{5C22544A-7EE6-4342-B048-85BDC9FD1C3A}</a:tableStyleId>
              </a:tblPr>
              <a:tblGrid>
                <a:gridCol w="1551214">
                  <a:extLst>
                    <a:ext uri="{9D8B030D-6E8A-4147-A177-3AD203B41FA5}">
                      <a16:colId xmlns:a16="http://schemas.microsoft.com/office/drawing/2014/main" val="599673483"/>
                    </a:ext>
                  </a:extLst>
                </a:gridCol>
                <a:gridCol w="5442789">
                  <a:extLst>
                    <a:ext uri="{9D8B030D-6E8A-4147-A177-3AD203B41FA5}">
                      <a16:colId xmlns:a16="http://schemas.microsoft.com/office/drawing/2014/main" val="3083895901"/>
                    </a:ext>
                  </a:extLst>
                </a:gridCol>
              </a:tblGrid>
              <a:tr h="190500">
                <a:tc gridSpan="2">
                  <a:txBody>
                    <a:bodyPr/>
                    <a:lstStyle/>
                    <a:p>
                      <a:pPr algn="ctr" rtl="0" fontAlgn="base"/>
                      <a:r>
                        <a:rPr lang="es-ES" sz="1400" b="1" dirty="0">
                          <a:solidFill>
                            <a:srgbClr val="FFFFFF"/>
                          </a:solidFill>
                          <a:effectLst/>
                          <a:latin typeface="Arial"/>
                        </a:rPr>
                        <a:t>HU12 – REALIZAR PEDIDOS</a:t>
                      </a:r>
                      <a:endParaRPr lang="es-ES" sz="1400" dirty="0"/>
                    </a:p>
                  </a:txBody>
                  <a:tcPr>
                    <a:lnL w="9525" cap="flat" cmpd="sng" algn="ctr">
                      <a:solidFill>
                        <a:srgbClr val="5B9BD5"/>
                      </a:solidFill>
                      <a:prstDash val="solid"/>
                      <a:round/>
                      <a:headEnd type="none" w="med" len="med"/>
                      <a:tailEnd type="none" w="med" len="med"/>
                    </a:lnL>
                    <a:lnR w="9525" cap="flat" cmpd="sng" algn="ctr">
                      <a:solidFill>
                        <a:srgbClr val="5B9BD5"/>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5B9BD5"/>
                      </a:solidFill>
                      <a:prstDash val="solid"/>
                      <a:round/>
                      <a:headEnd type="none" w="med" len="med"/>
                      <a:tailEnd type="none" w="med" len="med"/>
                    </a:lnB>
                    <a:solidFill>
                      <a:srgbClr val="5B9BD5"/>
                    </a:solidFill>
                  </a:tcPr>
                </a:tc>
                <a:tc hMerge="1">
                  <a:txBody>
                    <a:bodyPr/>
                    <a:lstStyle/>
                    <a:p>
                      <a:endParaRPr lang="es-ES"/>
                    </a:p>
                  </a:txBody>
                  <a:tcPr/>
                </a:tc>
                <a:extLst>
                  <a:ext uri="{0D108BD9-81ED-4DB2-BD59-A6C34878D82A}">
                    <a16:rowId xmlns:a16="http://schemas.microsoft.com/office/drawing/2014/main" val="2078871692"/>
                  </a:ext>
                </a:extLst>
              </a:tr>
              <a:tr h="190500">
                <a:tc>
                  <a:txBody>
                    <a:bodyPr/>
                    <a:lstStyle/>
                    <a:p>
                      <a:pPr algn="ctr" rtl="0" fontAlgn="base"/>
                      <a:r>
                        <a:rPr lang="es-ES" sz="1400" b="1" dirty="0">
                          <a:effectLst/>
                          <a:latin typeface="Arial"/>
                        </a:rPr>
                        <a:t>Como </a:t>
                      </a:r>
                      <a:endParaRPr lang="es-ES" sz="1400"/>
                    </a:p>
                  </a:txBody>
                  <a:tcP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tc>
                  <a:txBody>
                    <a:bodyPr/>
                    <a:lstStyle/>
                    <a:p>
                      <a:pPr rtl="0" fontAlgn="base"/>
                      <a:r>
                        <a:rPr lang="es-ES" sz="1400" dirty="0">
                          <a:effectLst/>
                          <a:latin typeface="Arial"/>
                        </a:rPr>
                        <a:t> Asesor de Ventas  </a:t>
                      </a:r>
                      <a:endParaRPr lang="es-ES" sz="1400"/>
                    </a:p>
                  </a:txBody>
                  <a:tcP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790616631"/>
                  </a:ext>
                </a:extLst>
              </a:tr>
              <a:tr h="190500">
                <a:tc>
                  <a:txBody>
                    <a:bodyPr/>
                    <a:lstStyle/>
                    <a:p>
                      <a:pPr algn="ctr" rtl="0" fontAlgn="base"/>
                      <a:r>
                        <a:rPr lang="es-ES" sz="1400" b="1" dirty="0">
                          <a:effectLst/>
                          <a:latin typeface="Arial"/>
                        </a:rPr>
                        <a:t>Quiero </a:t>
                      </a:r>
                      <a:endParaRPr lang="es-ES" sz="1400"/>
                    </a:p>
                  </a:txBody>
                  <a:tcP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tc>
                  <a:txBody>
                    <a:bodyPr/>
                    <a:lstStyle/>
                    <a:p>
                      <a:pPr rtl="0" fontAlgn="base"/>
                      <a:r>
                        <a:rPr lang="es-ES" sz="1400" dirty="0">
                          <a:effectLst/>
                          <a:latin typeface="Arial"/>
                        </a:rPr>
                        <a:t>Que el sistema me permita realizar pedidos en línea </a:t>
                      </a:r>
                      <a:endParaRPr lang="es-ES" sz="1400"/>
                    </a:p>
                  </a:txBody>
                  <a:tcP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344863382"/>
                  </a:ext>
                </a:extLst>
              </a:tr>
              <a:tr h="190500">
                <a:tc>
                  <a:txBody>
                    <a:bodyPr/>
                    <a:lstStyle/>
                    <a:p>
                      <a:pPr algn="ctr" rtl="0" fontAlgn="base"/>
                      <a:r>
                        <a:rPr lang="es-ES" sz="1400" b="1" dirty="0">
                          <a:effectLst/>
                          <a:latin typeface="Arial"/>
                        </a:rPr>
                        <a:t>Para </a:t>
                      </a:r>
                      <a:endParaRPr lang="es-ES" sz="1400"/>
                    </a:p>
                  </a:txBody>
                  <a:tcP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tc>
                  <a:txBody>
                    <a:bodyPr/>
                    <a:lstStyle/>
                    <a:p>
                      <a:pPr rtl="0" fontAlgn="base"/>
                      <a:r>
                        <a:rPr lang="es-ES" sz="1400" dirty="0">
                          <a:effectLst/>
                          <a:latin typeface="Arial"/>
                        </a:rPr>
                        <a:t>Que el líder de venta registre el pedido en el sistema </a:t>
                      </a:r>
                      <a:endParaRPr lang="es-ES" sz="1400"/>
                    </a:p>
                  </a:txBody>
                  <a:tcP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8181178"/>
                  </a:ext>
                </a:extLst>
              </a:tr>
              <a:tr h="190500">
                <a:tc>
                  <a:txBody>
                    <a:bodyPr/>
                    <a:lstStyle/>
                    <a:p>
                      <a:pPr algn="ctr" rtl="0" fontAlgn="base"/>
                      <a:r>
                        <a:rPr lang="es-ES" sz="1400" b="1" dirty="0">
                          <a:effectLst/>
                          <a:latin typeface="Arial"/>
                        </a:rPr>
                        <a:t>Condiciones </a:t>
                      </a:r>
                      <a:endParaRPr lang="es-ES" sz="1400"/>
                    </a:p>
                  </a:txBody>
                  <a:tcP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tc>
                  <a:txBody>
                    <a:bodyPr/>
                    <a:lstStyle/>
                    <a:p>
                      <a:pPr fontAlgn="t"/>
                      <a:endParaRPr lang="es-ES" sz="1400" dirty="0">
                        <a:effectLst/>
                        <a:latin typeface="Arial"/>
                      </a:endParaRPr>
                    </a:p>
                  </a:txBody>
                  <a:tcP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377322871"/>
                  </a:ext>
                </a:extLst>
              </a:tr>
            </a:tbl>
          </a:graphicData>
        </a:graphic>
      </p:graphicFrame>
      <p:graphicFrame>
        <p:nvGraphicFramePr>
          <p:cNvPr id="4" name="Tabla 3">
            <a:extLst>
              <a:ext uri="{FF2B5EF4-FFF2-40B4-BE49-F238E27FC236}">
                <a16:creationId xmlns:a16="http://schemas.microsoft.com/office/drawing/2014/main" id="{B4AE1615-F905-CB97-D8E4-0689E15726C6}"/>
              </a:ext>
            </a:extLst>
          </p:cNvPr>
          <p:cNvGraphicFramePr>
            <a:graphicFrameLocks noGrp="1"/>
          </p:cNvGraphicFramePr>
          <p:nvPr>
            <p:extLst>
              <p:ext uri="{D42A27DB-BD31-4B8C-83A1-F6EECF244321}">
                <p14:modId xmlns:p14="http://schemas.microsoft.com/office/powerpoint/2010/main" val="4038990676"/>
              </p:ext>
            </p:extLst>
          </p:nvPr>
        </p:nvGraphicFramePr>
        <p:xfrm>
          <a:off x="2597509" y="4372429"/>
          <a:ext cx="6991875" cy="1524000"/>
        </p:xfrm>
        <a:graphic>
          <a:graphicData uri="http://schemas.openxmlformats.org/drawingml/2006/table">
            <a:tbl>
              <a:tblPr firstRow="1" bandRow="1">
                <a:tableStyleId>{5C22544A-7EE6-4342-B048-85BDC9FD1C3A}</a:tableStyleId>
              </a:tblPr>
              <a:tblGrid>
                <a:gridCol w="1505857">
                  <a:extLst>
                    <a:ext uri="{9D8B030D-6E8A-4147-A177-3AD203B41FA5}">
                      <a16:colId xmlns:a16="http://schemas.microsoft.com/office/drawing/2014/main" val="4238619573"/>
                    </a:ext>
                  </a:extLst>
                </a:gridCol>
                <a:gridCol w="5486018">
                  <a:extLst>
                    <a:ext uri="{9D8B030D-6E8A-4147-A177-3AD203B41FA5}">
                      <a16:colId xmlns:a16="http://schemas.microsoft.com/office/drawing/2014/main" val="3189754878"/>
                    </a:ext>
                  </a:extLst>
                </a:gridCol>
              </a:tblGrid>
              <a:tr h="190500">
                <a:tc gridSpan="2">
                  <a:txBody>
                    <a:bodyPr/>
                    <a:lstStyle/>
                    <a:p>
                      <a:pPr algn="ctr" rtl="0" fontAlgn="base"/>
                      <a:r>
                        <a:rPr lang="es-ES" sz="1400" b="1" dirty="0">
                          <a:solidFill>
                            <a:srgbClr val="FFFFFF"/>
                          </a:solidFill>
                          <a:effectLst/>
                          <a:latin typeface="Arial"/>
                        </a:rPr>
                        <a:t>HU-18 – ACTUALIZAR INVENTARIO</a:t>
                      </a:r>
                      <a:endParaRPr lang="es-ES" sz="1400" b="1" dirty="0">
                        <a:effectLst/>
                        <a:latin typeface="Arial"/>
                      </a:endParaRPr>
                    </a:p>
                  </a:txBody>
                  <a:tcPr>
                    <a:lnL w="9525" cap="flat" cmpd="sng" algn="ctr">
                      <a:solidFill>
                        <a:srgbClr val="5B9BD5"/>
                      </a:solidFill>
                      <a:prstDash val="solid"/>
                      <a:round/>
                      <a:headEnd type="none" w="med" len="med"/>
                      <a:tailEnd type="none" w="med" len="med"/>
                    </a:lnL>
                    <a:lnR w="9525" cap="flat" cmpd="sng" algn="ctr">
                      <a:solidFill>
                        <a:srgbClr val="5B9BD5"/>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5B9BD5"/>
                      </a:solidFill>
                      <a:prstDash val="solid"/>
                      <a:round/>
                      <a:headEnd type="none" w="med" len="med"/>
                      <a:tailEnd type="none" w="med" len="med"/>
                    </a:lnB>
                    <a:solidFill>
                      <a:srgbClr val="5B9BD5"/>
                    </a:solidFill>
                  </a:tcPr>
                </a:tc>
                <a:tc hMerge="1">
                  <a:txBody>
                    <a:bodyPr/>
                    <a:lstStyle/>
                    <a:p>
                      <a:endParaRPr lang="es-ES"/>
                    </a:p>
                  </a:txBody>
                  <a:tcPr/>
                </a:tc>
                <a:extLst>
                  <a:ext uri="{0D108BD9-81ED-4DB2-BD59-A6C34878D82A}">
                    <a16:rowId xmlns:a16="http://schemas.microsoft.com/office/drawing/2014/main" val="127240405"/>
                  </a:ext>
                </a:extLst>
              </a:tr>
              <a:tr h="190500">
                <a:tc>
                  <a:txBody>
                    <a:bodyPr/>
                    <a:lstStyle/>
                    <a:p>
                      <a:pPr algn="ctr" rtl="0" fontAlgn="base"/>
                      <a:r>
                        <a:rPr lang="es-ES" sz="1400" b="1" dirty="0">
                          <a:effectLst/>
                          <a:latin typeface="Arial"/>
                        </a:rPr>
                        <a:t>Como </a:t>
                      </a:r>
                      <a:endParaRPr lang="es-ES" sz="1400"/>
                    </a:p>
                  </a:txBody>
                  <a:tcPr anchor="ct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tc>
                  <a:txBody>
                    <a:bodyPr/>
                    <a:lstStyle/>
                    <a:p>
                      <a:pPr algn="just" rtl="0" fontAlgn="base"/>
                      <a:r>
                        <a:rPr lang="es-ES" sz="1400" dirty="0">
                          <a:effectLst/>
                          <a:latin typeface="Arial"/>
                        </a:rPr>
                        <a:t>Funcionario de almacén </a:t>
                      </a:r>
                      <a:endParaRPr lang="es-ES" sz="1400"/>
                    </a:p>
                  </a:txBody>
                  <a:tcP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5B9BD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551877990"/>
                  </a:ext>
                </a:extLst>
              </a:tr>
              <a:tr h="190500">
                <a:tc>
                  <a:txBody>
                    <a:bodyPr/>
                    <a:lstStyle/>
                    <a:p>
                      <a:pPr algn="ctr" rtl="0" fontAlgn="base"/>
                      <a:r>
                        <a:rPr lang="es-ES" sz="1400" b="1" dirty="0">
                          <a:effectLst/>
                          <a:latin typeface="Arial"/>
                        </a:rPr>
                        <a:t>Quiero </a:t>
                      </a:r>
                      <a:endParaRPr lang="es-ES" sz="1400"/>
                    </a:p>
                  </a:txBody>
                  <a:tcPr anchor="ct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tc>
                  <a:txBody>
                    <a:bodyPr/>
                    <a:lstStyle/>
                    <a:p>
                      <a:pPr algn="just" rtl="0" fontAlgn="base"/>
                      <a:r>
                        <a:rPr lang="es-ES" sz="1400" dirty="0">
                          <a:effectLst/>
                          <a:latin typeface="Arial"/>
                        </a:rPr>
                        <a:t>Actualizar el inventario cada vez que se despache un pedido </a:t>
                      </a:r>
                      <a:endParaRPr lang="es-ES" sz="1400"/>
                    </a:p>
                  </a:txBody>
                  <a:tcP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138800207"/>
                  </a:ext>
                </a:extLst>
              </a:tr>
              <a:tr h="190500">
                <a:tc>
                  <a:txBody>
                    <a:bodyPr/>
                    <a:lstStyle/>
                    <a:p>
                      <a:pPr algn="ctr" rtl="0" fontAlgn="base"/>
                      <a:r>
                        <a:rPr lang="es-ES" sz="1400" b="1" dirty="0">
                          <a:effectLst/>
                          <a:latin typeface="Arial"/>
                        </a:rPr>
                        <a:t>Para </a:t>
                      </a:r>
                      <a:endParaRPr lang="es-ES" sz="1400"/>
                    </a:p>
                  </a:txBody>
                  <a:tcPr anchor="ct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tc>
                  <a:txBody>
                    <a:bodyPr/>
                    <a:lstStyle/>
                    <a:p>
                      <a:pPr algn="just" rtl="0" fontAlgn="base"/>
                      <a:r>
                        <a:rPr lang="es-ES" sz="1400" dirty="0">
                          <a:effectLst/>
                          <a:latin typeface="Arial"/>
                        </a:rPr>
                        <a:t>Mantener actualizado el stock y el catálogo </a:t>
                      </a:r>
                      <a:endParaRPr lang="es-ES" sz="1400"/>
                    </a:p>
                  </a:txBody>
                  <a:tcP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436064563"/>
                  </a:ext>
                </a:extLst>
              </a:tr>
              <a:tr h="190500">
                <a:tc>
                  <a:txBody>
                    <a:bodyPr/>
                    <a:lstStyle/>
                    <a:p>
                      <a:pPr algn="ctr" rtl="0" fontAlgn="base"/>
                      <a:r>
                        <a:rPr lang="es-ES" sz="1400" b="1" dirty="0">
                          <a:effectLst/>
                          <a:latin typeface="Arial"/>
                        </a:rPr>
                        <a:t>Condiciones </a:t>
                      </a:r>
                      <a:endParaRPr lang="es-ES" sz="1400" dirty="0"/>
                    </a:p>
                  </a:txBody>
                  <a:tcPr anchor="ct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tc>
                  <a:txBody>
                    <a:bodyPr/>
                    <a:lstStyle/>
                    <a:p>
                      <a:pPr algn="just" rtl="0" fontAlgn="base"/>
                      <a:endParaRPr lang="es-ES" sz="1400" dirty="0">
                        <a:effectLst/>
                        <a:latin typeface="Arial"/>
                      </a:endParaRPr>
                    </a:p>
                  </a:txBody>
                  <a:tcPr>
                    <a:lnL w="9525" cap="flat" cmpd="sng" algn="ctr">
                      <a:solidFill>
                        <a:srgbClr val="9CC2E5"/>
                      </a:solidFill>
                      <a:prstDash val="solid"/>
                      <a:round/>
                      <a:headEnd type="none" w="med" len="med"/>
                      <a:tailEnd type="none" w="med" len="med"/>
                    </a:lnL>
                    <a:lnR w="9525" cap="flat" cmpd="sng" algn="ctr">
                      <a:solidFill>
                        <a:srgbClr val="9CC2E5"/>
                      </a:solidFill>
                      <a:prstDash val="solid"/>
                      <a:round/>
                      <a:headEnd type="none" w="med" len="med"/>
                      <a:tailEnd type="none" w="med" len="med"/>
                    </a:lnR>
                    <a:lnT w="9525" cap="flat" cmpd="sng" algn="ctr">
                      <a:solidFill>
                        <a:srgbClr val="9CC2E5"/>
                      </a:solidFill>
                      <a:prstDash val="solid"/>
                      <a:round/>
                      <a:headEnd type="none" w="med" len="med"/>
                      <a:tailEnd type="none" w="med" len="med"/>
                    </a:lnT>
                    <a:lnB w="9525"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605319229"/>
                  </a:ext>
                </a:extLst>
              </a:tr>
            </a:tbl>
          </a:graphicData>
        </a:graphic>
      </p:graphicFrame>
    </p:spTree>
    <p:extLst>
      <p:ext uri="{BB962C8B-B14F-4D97-AF65-F5344CB8AC3E}">
        <p14:creationId xmlns:p14="http://schemas.microsoft.com/office/powerpoint/2010/main" val="816930787"/>
      </p:ext>
    </p:extLst>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513EA1-8305-3383-4F98-0447B53999B3}"/>
              </a:ext>
            </a:extLst>
          </p:cNvPr>
          <p:cNvSpPr>
            <a:spLocks noGrp="1"/>
          </p:cNvSpPr>
          <p:nvPr>
            <p:ph type="title"/>
          </p:nvPr>
        </p:nvSpPr>
        <p:spPr/>
        <p:txBody>
          <a:bodyPr/>
          <a:lstStyle/>
          <a:p>
            <a:pPr algn="ctr"/>
            <a:r>
              <a:rPr lang="es-ES" dirty="0"/>
              <a:t>BIBLIOGRAFÍA</a:t>
            </a:r>
          </a:p>
        </p:txBody>
      </p:sp>
      <p:sp>
        <p:nvSpPr>
          <p:cNvPr id="5" name="Marcador de texto 2">
            <a:extLst>
              <a:ext uri="{FF2B5EF4-FFF2-40B4-BE49-F238E27FC236}">
                <a16:creationId xmlns:a16="http://schemas.microsoft.com/office/drawing/2014/main" id="{CE8920C8-3562-0665-21C5-4B042E019383}"/>
              </a:ext>
            </a:extLst>
          </p:cNvPr>
          <p:cNvSpPr>
            <a:spLocks noGrp="1"/>
          </p:cNvSpPr>
          <p:nvPr>
            <p:ph type="body" idx="1"/>
          </p:nvPr>
        </p:nvSpPr>
        <p:spPr>
          <a:xfrm>
            <a:off x="893513" y="1645341"/>
            <a:ext cx="10413381" cy="1090674"/>
          </a:xfrm>
        </p:spPr>
        <p:txBody>
          <a:bodyPr>
            <a:noAutofit/>
          </a:bodyPr>
          <a:lstStyle/>
          <a:p>
            <a:pPr algn="just">
              <a:lnSpc>
                <a:spcPct val="100000"/>
              </a:lnSpc>
              <a:spcAft>
                <a:spcPts val="800"/>
              </a:spcAft>
              <a:buFont typeface="Wingdings"/>
              <a:buChar char="v"/>
            </a:pPr>
            <a:r>
              <a:rPr lang="es-CO" sz="2000" dirty="0">
                <a:latin typeface="Arial"/>
                <a:cs typeface="Arial"/>
              </a:rPr>
              <a:t>L. C. Briand, S. </a:t>
            </a:r>
            <a:r>
              <a:rPr lang="es-CO" sz="2000" err="1">
                <a:latin typeface="Arial"/>
                <a:cs typeface="Arial"/>
              </a:rPr>
              <a:t>Morasca</a:t>
            </a:r>
            <a:r>
              <a:rPr lang="es-CO" sz="2000" dirty="0">
                <a:latin typeface="Arial"/>
                <a:cs typeface="Arial"/>
              </a:rPr>
              <a:t> and V. R. </a:t>
            </a:r>
            <a:r>
              <a:rPr lang="es-CO" sz="2000" err="1">
                <a:latin typeface="Arial"/>
                <a:cs typeface="Arial"/>
              </a:rPr>
              <a:t>Basili</a:t>
            </a:r>
            <a:r>
              <a:rPr lang="es-CO" sz="2000" dirty="0">
                <a:latin typeface="Arial"/>
                <a:cs typeface="Arial"/>
              </a:rPr>
              <a:t>, "</a:t>
            </a:r>
            <a:r>
              <a:rPr lang="es-CO" sz="2000" err="1">
                <a:latin typeface="Arial"/>
                <a:cs typeface="Arial"/>
              </a:rPr>
              <a:t>Property-based</a:t>
            </a:r>
            <a:r>
              <a:rPr lang="es-CO" sz="2000" dirty="0">
                <a:latin typeface="Arial"/>
                <a:cs typeface="Arial"/>
              </a:rPr>
              <a:t> software </a:t>
            </a:r>
            <a:r>
              <a:rPr lang="es-CO" sz="2000" err="1">
                <a:latin typeface="Arial"/>
                <a:cs typeface="Arial"/>
              </a:rPr>
              <a:t>engineering</a:t>
            </a:r>
            <a:r>
              <a:rPr lang="es-CO" sz="2000" dirty="0">
                <a:latin typeface="Arial"/>
                <a:cs typeface="Arial"/>
              </a:rPr>
              <a:t> </a:t>
            </a:r>
            <a:r>
              <a:rPr lang="es-CO" sz="2000" err="1">
                <a:latin typeface="Arial"/>
                <a:cs typeface="Arial"/>
              </a:rPr>
              <a:t>measurement</a:t>
            </a:r>
            <a:r>
              <a:rPr lang="es-CO" sz="2000" dirty="0">
                <a:latin typeface="Arial"/>
                <a:cs typeface="Arial"/>
              </a:rPr>
              <a:t>," in IEEE </a:t>
            </a:r>
            <a:r>
              <a:rPr lang="es-CO" sz="2000" err="1">
                <a:latin typeface="Arial"/>
                <a:cs typeface="Arial"/>
              </a:rPr>
              <a:t>Transactions</a:t>
            </a:r>
            <a:r>
              <a:rPr lang="es-CO" sz="2000" dirty="0">
                <a:latin typeface="Arial"/>
                <a:cs typeface="Arial"/>
              </a:rPr>
              <a:t> </a:t>
            </a:r>
            <a:r>
              <a:rPr lang="es-CO" sz="2000" err="1">
                <a:latin typeface="Arial"/>
                <a:cs typeface="Arial"/>
              </a:rPr>
              <a:t>on</a:t>
            </a:r>
            <a:r>
              <a:rPr lang="es-CO" sz="2000" dirty="0">
                <a:latin typeface="Arial"/>
                <a:cs typeface="Arial"/>
              </a:rPr>
              <a:t> Software </a:t>
            </a:r>
            <a:r>
              <a:rPr lang="es-CO" sz="2000" err="1">
                <a:latin typeface="Arial"/>
                <a:cs typeface="Arial"/>
              </a:rPr>
              <a:t>Engineering</a:t>
            </a:r>
            <a:r>
              <a:rPr lang="es-CO" sz="2000" dirty="0">
                <a:latin typeface="Arial"/>
                <a:cs typeface="Arial"/>
              </a:rPr>
              <a:t>, vol. 22, no. 1, pp. 68-86, Jan. 1996, </a:t>
            </a:r>
            <a:r>
              <a:rPr lang="es-CO" sz="2000" err="1">
                <a:latin typeface="Arial"/>
                <a:cs typeface="Arial"/>
              </a:rPr>
              <a:t>doi</a:t>
            </a:r>
            <a:r>
              <a:rPr lang="es-CO" sz="2000" dirty="0">
                <a:latin typeface="Arial"/>
                <a:cs typeface="Arial"/>
              </a:rPr>
              <a:t>: 10.1109/32.481535.</a:t>
            </a:r>
          </a:p>
        </p:txBody>
      </p:sp>
    </p:spTree>
    <p:extLst>
      <p:ext uri="{BB962C8B-B14F-4D97-AF65-F5344CB8AC3E}">
        <p14:creationId xmlns:p14="http://schemas.microsoft.com/office/powerpoint/2010/main" val="1664452749"/>
      </p:ext>
    </p:extLst>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A39F9B-C092-4B4E-B1A9-B88BF10C987F}"/>
              </a:ext>
            </a:extLst>
          </p:cNvPr>
          <p:cNvSpPr>
            <a:spLocks noGrp="1"/>
          </p:cNvSpPr>
          <p:nvPr>
            <p:ph type="title"/>
          </p:nvPr>
        </p:nvSpPr>
        <p:spPr>
          <a:xfrm>
            <a:off x="838200" y="717448"/>
            <a:ext cx="10515600" cy="1325563"/>
          </a:xfrm>
        </p:spPr>
        <p:txBody>
          <a:bodyPr/>
          <a:lstStyle/>
          <a:p>
            <a:pPr algn="ctr"/>
            <a:r>
              <a:rPr lang="es-CO" sz="2400" b="1"/>
              <a:t>Plan de calidad para el desarrollo de un aplicativo web para la gestión de los procesos administrativos de la empresa </a:t>
            </a:r>
            <a:r>
              <a:rPr lang="es-CO" sz="2400" b="1" err="1"/>
              <a:t>FruitValle</a:t>
            </a:r>
          </a:p>
        </p:txBody>
      </p:sp>
      <p:sp>
        <p:nvSpPr>
          <p:cNvPr id="3" name="Marcador de texto 2">
            <a:extLst>
              <a:ext uri="{FF2B5EF4-FFF2-40B4-BE49-F238E27FC236}">
                <a16:creationId xmlns:a16="http://schemas.microsoft.com/office/drawing/2014/main" id="{599CBF90-9D4A-4FF6-B0D5-81B694D21DF1}"/>
              </a:ext>
            </a:extLst>
          </p:cNvPr>
          <p:cNvSpPr>
            <a:spLocks noGrp="1"/>
          </p:cNvSpPr>
          <p:nvPr>
            <p:ph type="body" idx="1"/>
          </p:nvPr>
        </p:nvSpPr>
        <p:spPr>
          <a:xfrm>
            <a:off x="891757" y="2099809"/>
            <a:ext cx="10413381" cy="4648703"/>
          </a:xfrm>
        </p:spPr>
        <p:txBody>
          <a:bodyPr>
            <a:normAutofit fontScale="92500" lnSpcReduction="10000"/>
          </a:bodyPr>
          <a:lstStyle/>
          <a:p>
            <a:pPr marL="114300" indent="0" algn="ctr">
              <a:lnSpc>
                <a:spcPct val="100000"/>
              </a:lnSpc>
              <a:spcAft>
                <a:spcPts val="800"/>
              </a:spcAft>
              <a:buNone/>
            </a:pPr>
            <a:r>
              <a:rPr lang="es-ES" sz="2200" b="1"/>
              <a:t>Presentado por</a:t>
            </a:r>
            <a:endParaRPr lang="en-US" sz="2200"/>
          </a:p>
          <a:p>
            <a:pPr marL="114300" indent="0" algn="ctr">
              <a:lnSpc>
                <a:spcPct val="100000"/>
              </a:lnSpc>
              <a:spcAft>
                <a:spcPts val="800"/>
              </a:spcAft>
              <a:buNone/>
            </a:pPr>
            <a:r>
              <a:rPr lang="es-ES" sz="2200"/>
              <a:t>Héctor Iván Palacio Rivas</a:t>
            </a:r>
            <a:endParaRPr lang="es-CO" sz="2200"/>
          </a:p>
          <a:p>
            <a:pPr marL="114300" indent="0" algn="ctr">
              <a:lnSpc>
                <a:spcPct val="100000"/>
              </a:lnSpc>
              <a:spcAft>
                <a:spcPts val="800"/>
              </a:spcAft>
              <a:buNone/>
            </a:pPr>
            <a:r>
              <a:rPr lang="es-ES" sz="2200"/>
              <a:t>Luis Manuel Diaz </a:t>
            </a:r>
            <a:r>
              <a:rPr lang="es-ES" sz="2200" err="1"/>
              <a:t>Sequea</a:t>
            </a:r>
            <a:endParaRPr lang="es-CO" sz="2200"/>
          </a:p>
          <a:p>
            <a:pPr marL="114300" indent="0" algn="ctr">
              <a:lnSpc>
                <a:spcPct val="100000"/>
              </a:lnSpc>
              <a:buNone/>
            </a:pPr>
            <a:r>
              <a:rPr lang="es-ES" sz="2200"/>
              <a:t>Oscar David Morales </a:t>
            </a:r>
            <a:r>
              <a:rPr lang="es-ES" sz="2200" err="1"/>
              <a:t>Ortíz</a:t>
            </a:r>
            <a:endParaRPr lang="es-CO" sz="2200" err="1"/>
          </a:p>
          <a:p>
            <a:pPr marL="114300" indent="0" algn="ctr">
              <a:lnSpc>
                <a:spcPct val="100000"/>
              </a:lnSpc>
              <a:buNone/>
            </a:pPr>
            <a:r>
              <a:rPr lang="es-ES" sz="2200"/>
              <a:t>Guillermo </a:t>
            </a:r>
            <a:r>
              <a:rPr lang="es-ES" sz="2200" err="1"/>
              <a:t>Martinez</a:t>
            </a:r>
            <a:r>
              <a:rPr lang="es-ES" sz="2200"/>
              <a:t> Calderón</a:t>
            </a:r>
            <a:endParaRPr lang="es-CO" sz="2200"/>
          </a:p>
          <a:p>
            <a:pPr marL="114300" indent="0" algn="ctr">
              <a:lnSpc>
                <a:spcPct val="100000"/>
              </a:lnSpc>
              <a:buNone/>
            </a:pPr>
            <a:endParaRPr lang="es-ES" sz="2200"/>
          </a:p>
          <a:p>
            <a:pPr marL="114300" indent="0" algn="ctr">
              <a:lnSpc>
                <a:spcPct val="100000"/>
              </a:lnSpc>
              <a:buNone/>
            </a:pPr>
            <a:r>
              <a:rPr lang="es-CO" sz="2200" b="1"/>
              <a:t>Especialización Ingeniería en Software</a:t>
            </a:r>
            <a:endParaRPr lang="en-US" sz="2200"/>
          </a:p>
          <a:p>
            <a:pPr marL="114300" indent="0" algn="ctr">
              <a:lnSpc>
                <a:spcPct val="100000"/>
              </a:lnSpc>
              <a:buNone/>
            </a:pPr>
            <a:r>
              <a:rPr lang="es-CO" sz="2200" b="1"/>
              <a:t>Universidad Popular del Cesar</a:t>
            </a:r>
            <a:endParaRPr lang="en-US" sz="2200"/>
          </a:p>
          <a:p>
            <a:pPr marL="114300" indent="0" algn="ctr">
              <a:lnSpc>
                <a:spcPct val="100000"/>
              </a:lnSpc>
              <a:buNone/>
            </a:pPr>
            <a:r>
              <a:rPr lang="es-CO" sz="2200" b="1"/>
              <a:t>Valledupar – Cesar</a:t>
            </a:r>
            <a:endParaRPr lang="en-US" sz="2200"/>
          </a:p>
          <a:p>
            <a:pPr marL="114300" indent="0" algn="ctr">
              <a:lnSpc>
                <a:spcPct val="100000"/>
              </a:lnSpc>
              <a:buNone/>
            </a:pPr>
            <a:r>
              <a:rPr lang="es-CO" sz="2200" b="1"/>
              <a:t>2023</a:t>
            </a:r>
            <a:endParaRPr lang="en-US" sz="2200"/>
          </a:p>
        </p:txBody>
      </p:sp>
    </p:spTree>
    <p:extLst>
      <p:ext uri="{BB962C8B-B14F-4D97-AF65-F5344CB8AC3E}">
        <p14:creationId xmlns:p14="http://schemas.microsoft.com/office/powerpoint/2010/main" val="3805429123"/>
      </p:ext>
    </p:extLst>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599CBF90-9D4A-4FF6-B0D5-81B694D21DF1}"/>
              </a:ext>
            </a:extLst>
          </p:cNvPr>
          <p:cNvSpPr>
            <a:spLocks noGrp="1"/>
          </p:cNvSpPr>
          <p:nvPr>
            <p:ph type="body" idx="1"/>
          </p:nvPr>
        </p:nvSpPr>
        <p:spPr>
          <a:xfrm>
            <a:off x="875370" y="1463912"/>
            <a:ext cx="10413381" cy="4973245"/>
          </a:xfrm>
        </p:spPr>
        <p:txBody>
          <a:bodyPr>
            <a:normAutofit/>
          </a:bodyPr>
          <a:lstStyle/>
          <a:p>
            <a:pPr marL="114300" indent="0" algn="just">
              <a:lnSpc>
                <a:spcPct val="100000"/>
              </a:lnSpc>
              <a:spcAft>
                <a:spcPts val="800"/>
              </a:spcAft>
              <a:buNone/>
            </a:pPr>
            <a:r>
              <a:rPr lang="es-CO" sz="2000" dirty="0">
                <a:latin typeface="Arial"/>
                <a:cs typeface="Arial"/>
              </a:rPr>
              <a:t>“Las métricas son un buen medio para entender, monitorizar, controlar, predecir y controlar el desarrollo de software y los proyectos de mantenimiento” (Briand, </a:t>
            </a:r>
            <a:r>
              <a:rPr lang="es-CO" sz="2000" dirty="0" err="1">
                <a:latin typeface="Arial"/>
                <a:cs typeface="Arial"/>
              </a:rPr>
              <a:t>Morasca</a:t>
            </a:r>
            <a:r>
              <a:rPr lang="es-CO" sz="2000" dirty="0">
                <a:latin typeface="Arial"/>
                <a:cs typeface="Arial"/>
              </a:rPr>
              <a:t> &amp; </a:t>
            </a:r>
            <a:r>
              <a:rPr lang="es-CO" sz="2000" dirty="0" err="1">
                <a:latin typeface="Arial"/>
                <a:cs typeface="Arial"/>
              </a:rPr>
              <a:t>Basili</a:t>
            </a:r>
            <a:r>
              <a:rPr lang="es-CO" sz="2000" dirty="0">
                <a:latin typeface="Arial"/>
                <a:cs typeface="Arial"/>
              </a:rPr>
              <a:t>, 1996). Las métricas del software nos ayudan a entender el proceso técnico que se utiliza al momento de desarrollar un aplicativo. Por esta razón, las métricas son un factor clave al momento de diseñar un software, ya que básicamente es el proceso mediante el cual, se busca incrementar la calidad del producto en cuestión. </a:t>
            </a:r>
          </a:p>
          <a:p>
            <a:pPr marL="114300" indent="0" algn="just">
              <a:lnSpc>
                <a:spcPct val="100000"/>
              </a:lnSpc>
              <a:spcAft>
                <a:spcPts val="800"/>
              </a:spcAft>
              <a:buNone/>
            </a:pPr>
            <a:r>
              <a:rPr lang="es-CO" sz="2000" dirty="0">
                <a:latin typeface="Arial"/>
                <a:cs typeface="Arial"/>
              </a:rPr>
              <a:t>En conclusión, cada métrica cuenta con un objetivo claro, con esto, se busca establecer una comparativa del trabajo realizado con respecto a los resultados obtenidos de acuerdo a los estándares establecidos al inicio del proyecto, con el propósito de observar si dichos resultados cumplen estos estándares.</a:t>
            </a:r>
          </a:p>
        </p:txBody>
      </p:sp>
      <p:sp>
        <p:nvSpPr>
          <p:cNvPr id="4" name="Título 1">
            <a:extLst>
              <a:ext uri="{FF2B5EF4-FFF2-40B4-BE49-F238E27FC236}">
                <a16:creationId xmlns:a16="http://schemas.microsoft.com/office/drawing/2014/main" id="{EF235998-7128-0166-2A23-7B50C1F306A7}"/>
              </a:ext>
            </a:extLst>
          </p:cNvPr>
          <p:cNvSpPr>
            <a:spLocks noGrp="1"/>
          </p:cNvSpPr>
          <p:nvPr>
            <p:ph type="title"/>
          </p:nvPr>
        </p:nvSpPr>
        <p:spPr>
          <a:xfrm>
            <a:off x="823823" y="142354"/>
            <a:ext cx="10515600" cy="1325563"/>
          </a:xfrm>
        </p:spPr>
        <p:txBody>
          <a:bodyPr/>
          <a:lstStyle/>
          <a:p>
            <a:pPr algn="ctr"/>
            <a:r>
              <a:rPr lang="es-CO" sz="2400" b="1" dirty="0"/>
              <a:t>INTRODUCCIÓN</a:t>
            </a:r>
          </a:p>
        </p:txBody>
      </p:sp>
    </p:spTree>
    <p:extLst>
      <p:ext uri="{BB962C8B-B14F-4D97-AF65-F5344CB8AC3E}">
        <p14:creationId xmlns:p14="http://schemas.microsoft.com/office/powerpoint/2010/main" val="2936391394"/>
      </p:ext>
    </p:extLst>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088982-46A5-C07E-93D5-543DACDEA915}"/>
              </a:ext>
            </a:extLst>
          </p:cNvPr>
          <p:cNvSpPr>
            <a:spLocks noGrp="1"/>
          </p:cNvSpPr>
          <p:nvPr>
            <p:ph type="title"/>
          </p:nvPr>
        </p:nvSpPr>
        <p:spPr>
          <a:xfrm>
            <a:off x="838200" y="147411"/>
            <a:ext cx="10515600" cy="1325563"/>
          </a:xfrm>
        </p:spPr>
        <p:txBody>
          <a:bodyPr>
            <a:normAutofit/>
          </a:bodyPr>
          <a:lstStyle/>
          <a:p>
            <a:pPr algn="ctr"/>
            <a:r>
              <a:rPr lang="es-CO" sz="2800" b="1" dirty="0">
                <a:latin typeface="Arial"/>
                <a:cs typeface="Arial"/>
              </a:rPr>
              <a:t>Vista de descomposición</a:t>
            </a:r>
            <a:endParaRPr lang="es-ES" sz="2800" dirty="0"/>
          </a:p>
        </p:txBody>
      </p:sp>
      <p:sp>
        <p:nvSpPr>
          <p:cNvPr id="3" name="Marcador de texto 2">
            <a:extLst>
              <a:ext uri="{FF2B5EF4-FFF2-40B4-BE49-F238E27FC236}">
                <a16:creationId xmlns:a16="http://schemas.microsoft.com/office/drawing/2014/main" id="{C8966D7F-987B-9588-67BA-C08BFC58B082}"/>
              </a:ext>
            </a:extLst>
          </p:cNvPr>
          <p:cNvSpPr>
            <a:spLocks noGrp="1"/>
          </p:cNvSpPr>
          <p:nvPr>
            <p:ph type="body" idx="1"/>
          </p:nvPr>
        </p:nvSpPr>
        <p:spPr>
          <a:xfrm>
            <a:off x="881332" y="1149889"/>
            <a:ext cx="10515600" cy="4351338"/>
          </a:xfrm>
        </p:spPr>
        <p:txBody>
          <a:bodyPr/>
          <a:lstStyle/>
          <a:p>
            <a:pPr marL="114300" indent="0">
              <a:buNone/>
            </a:pPr>
            <a:endParaRPr lang="es-CO" sz="2400" b="1" dirty="0">
              <a:latin typeface="Arial"/>
              <a:cs typeface="Arial"/>
            </a:endParaRPr>
          </a:p>
          <a:p>
            <a:pPr marL="114300" indent="0">
              <a:buNone/>
            </a:pPr>
            <a:endParaRPr lang="es-ES" sz="2400" dirty="0">
              <a:latin typeface="Arial"/>
              <a:cs typeface="Arial"/>
            </a:endParaRPr>
          </a:p>
        </p:txBody>
      </p:sp>
      <p:pic>
        <p:nvPicPr>
          <p:cNvPr id="4" name="Imagen 3">
            <a:extLst>
              <a:ext uri="{FF2B5EF4-FFF2-40B4-BE49-F238E27FC236}">
                <a16:creationId xmlns:a16="http://schemas.microsoft.com/office/drawing/2014/main" id="{CDAA5C7B-0A4C-C4F2-ECEA-F01F0347B9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068" y="1564414"/>
            <a:ext cx="10429336" cy="4769077"/>
          </a:xfrm>
          <a:prstGeom prst="rect">
            <a:avLst/>
          </a:prstGeom>
        </p:spPr>
      </p:pic>
    </p:spTree>
    <p:extLst>
      <p:ext uri="{BB962C8B-B14F-4D97-AF65-F5344CB8AC3E}">
        <p14:creationId xmlns:p14="http://schemas.microsoft.com/office/powerpoint/2010/main" val="4100787821"/>
      </p:ext>
    </p:extLst>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85D346-C501-3499-F8A8-322569F88700}"/>
              </a:ext>
            </a:extLst>
          </p:cNvPr>
          <p:cNvSpPr>
            <a:spLocks noGrp="1"/>
          </p:cNvSpPr>
          <p:nvPr>
            <p:ph type="title"/>
          </p:nvPr>
        </p:nvSpPr>
        <p:spPr/>
        <p:txBody>
          <a:bodyPr>
            <a:normAutofit/>
          </a:bodyPr>
          <a:lstStyle/>
          <a:p>
            <a:pPr algn="ctr"/>
            <a:r>
              <a:rPr lang="es-CO" sz="2800" b="1">
                <a:latin typeface="Arial"/>
                <a:cs typeface="Arial"/>
              </a:rPr>
              <a:t>OBJETIVOS</a:t>
            </a:r>
            <a:endParaRPr lang="es-ES" sz="2800"/>
          </a:p>
        </p:txBody>
      </p:sp>
      <p:sp>
        <p:nvSpPr>
          <p:cNvPr id="3" name="Marcador de texto 2">
            <a:extLst>
              <a:ext uri="{FF2B5EF4-FFF2-40B4-BE49-F238E27FC236}">
                <a16:creationId xmlns:a16="http://schemas.microsoft.com/office/drawing/2014/main" id="{CD26761E-402D-19DC-9EC3-F4156C817C86}"/>
              </a:ext>
            </a:extLst>
          </p:cNvPr>
          <p:cNvSpPr>
            <a:spLocks noGrp="1"/>
          </p:cNvSpPr>
          <p:nvPr>
            <p:ph type="body" idx="1"/>
          </p:nvPr>
        </p:nvSpPr>
        <p:spPr>
          <a:xfrm>
            <a:off x="838200" y="1452328"/>
            <a:ext cx="10515600" cy="4969564"/>
          </a:xfrm>
        </p:spPr>
        <p:txBody>
          <a:bodyPr spcFirstLastPara="1" wrap="square" lIns="91425" tIns="45700" rIns="91425" bIns="45700" anchor="t" anchorCtr="0">
            <a:noAutofit/>
          </a:bodyPr>
          <a:lstStyle/>
          <a:p>
            <a:r>
              <a:rPr lang="es-CO" sz="2400" b="1" dirty="0">
                <a:latin typeface="Arial"/>
                <a:cs typeface="Arial"/>
              </a:rPr>
              <a:t>OBJETIVO GENERAL</a:t>
            </a:r>
            <a:endParaRPr lang="en-US" sz="2400" dirty="0">
              <a:latin typeface="Arial"/>
              <a:cs typeface="Arial"/>
            </a:endParaRPr>
          </a:p>
          <a:p>
            <a:pPr marL="114300" indent="0">
              <a:buNone/>
            </a:pPr>
            <a:r>
              <a:rPr lang="es-CO" sz="2400" dirty="0">
                <a:latin typeface="Arial"/>
                <a:cs typeface="Arial"/>
              </a:rPr>
              <a:t>Comprobar la calidad del producto</a:t>
            </a:r>
            <a:endParaRPr lang="en-US" sz="2400" dirty="0">
              <a:latin typeface="Arial"/>
              <a:cs typeface="Arial"/>
            </a:endParaRPr>
          </a:p>
          <a:p>
            <a:pPr marL="114300" indent="0">
              <a:buNone/>
            </a:pPr>
            <a:endParaRPr lang="es-CO" sz="2400" dirty="0">
              <a:latin typeface="Arial"/>
              <a:cs typeface="Arial"/>
            </a:endParaRPr>
          </a:p>
          <a:p>
            <a:r>
              <a:rPr lang="es-CO" sz="2400" b="1" dirty="0">
                <a:latin typeface="Arial"/>
                <a:cs typeface="Arial"/>
              </a:rPr>
              <a:t>OBJETIVOS ESPECÍFICOS</a:t>
            </a:r>
            <a:endParaRPr lang="en-US" sz="2400" dirty="0">
              <a:latin typeface="Arial"/>
              <a:cs typeface="Arial"/>
            </a:endParaRPr>
          </a:p>
          <a:p>
            <a:pPr lvl="1">
              <a:buFont typeface="Wingdings"/>
              <a:buChar char="q"/>
            </a:pPr>
            <a:r>
              <a:rPr lang="es-CO" sz="2000" dirty="0">
                <a:latin typeface="Arial"/>
                <a:cs typeface="Arial"/>
              </a:rPr>
              <a:t>Desarrollar un plan de pruebas para el software</a:t>
            </a:r>
            <a:endParaRPr lang="es-ES" sz="2000">
              <a:latin typeface="Arial"/>
              <a:cs typeface="Arial"/>
            </a:endParaRPr>
          </a:p>
          <a:p>
            <a:pPr lvl="1">
              <a:buFont typeface="Wingdings"/>
              <a:buChar char="q"/>
            </a:pPr>
            <a:r>
              <a:rPr lang="es-CO" sz="2000" dirty="0">
                <a:latin typeface="Arial"/>
                <a:cs typeface="Arial"/>
              </a:rPr>
              <a:t>Definir cuáles son las métricas aplicables al producto</a:t>
            </a:r>
            <a:endParaRPr lang="es-ES" sz="2000">
              <a:latin typeface="Arial"/>
              <a:cs typeface="Arial"/>
            </a:endParaRPr>
          </a:p>
          <a:p>
            <a:pPr lvl="1" algn="just">
              <a:buFont typeface="Wingdings"/>
              <a:buChar char="q"/>
            </a:pPr>
            <a:r>
              <a:rPr lang="es-CO" sz="2000" dirty="0">
                <a:latin typeface="Arial"/>
                <a:cs typeface="Arial"/>
              </a:rPr>
              <a:t>Evaluar los procesos para verificar la calidad del producto</a:t>
            </a:r>
            <a:endParaRPr lang="es-ES" sz="2000">
              <a:latin typeface="Arial"/>
              <a:cs typeface="Arial"/>
            </a:endParaRPr>
          </a:p>
          <a:p>
            <a:pPr lvl="1" algn="just">
              <a:buFont typeface="Wingdings"/>
              <a:buChar char="q"/>
            </a:pPr>
            <a:r>
              <a:rPr lang="es-CO" sz="2000" dirty="0">
                <a:latin typeface="Arial"/>
                <a:cs typeface="Arial"/>
              </a:rPr>
              <a:t>Predecir el tiempo necesario para la realización del proyecto</a:t>
            </a:r>
            <a:endParaRPr lang="es-ES" sz="2000">
              <a:latin typeface="Arial"/>
              <a:cs typeface="Arial"/>
            </a:endParaRPr>
          </a:p>
          <a:p>
            <a:pPr lvl="1" algn="just">
              <a:buFont typeface="Wingdings"/>
              <a:buChar char="q"/>
            </a:pPr>
            <a:r>
              <a:rPr lang="es-CO" sz="2000" dirty="0">
                <a:latin typeface="Arial"/>
                <a:cs typeface="Arial"/>
              </a:rPr>
              <a:t>Definir la calidad planeada del proyecto</a:t>
            </a:r>
            <a:endParaRPr lang="es-ES" sz="2000">
              <a:latin typeface="Arial"/>
              <a:cs typeface="Arial"/>
            </a:endParaRPr>
          </a:p>
          <a:p>
            <a:pPr lvl="1" algn="just">
              <a:buFont typeface="Wingdings"/>
              <a:buChar char="q"/>
            </a:pPr>
            <a:r>
              <a:rPr lang="es-CO" sz="2000" dirty="0">
                <a:latin typeface="Arial"/>
                <a:cs typeface="Arial"/>
              </a:rPr>
              <a:t>Calcular la calidad obtenida del proyecto</a:t>
            </a:r>
            <a:endParaRPr lang="es-ES" sz="2000"/>
          </a:p>
          <a:p>
            <a:endParaRPr lang="es-ES"/>
          </a:p>
        </p:txBody>
      </p:sp>
    </p:spTree>
    <p:extLst>
      <p:ext uri="{BB962C8B-B14F-4D97-AF65-F5344CB8AC3E}">
        <p14:creationId xmlns:p14="http://schemas.microsoft.com/office/powerpoint/2010/main" val="1430927263"/>
      </p:ext>
    </p:extLst>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088982-46A5-C07E-93D5-543DACDEA915}"/>
              </a:ext>
            </a:extLst>
          </p:cNvPr>
          <p:cNvSpPr>
            <a:spLocks noGrp="1"/>
          </p:cNvSpPr>
          <p:nvPr>
            <p:ph type="title"/>
          </p:nvPr>
        </p:nvSpPr>
        <p:spPr>
          <a:xfrm>
            <a:off x="838200" y="147411"/>
            <a:ext cx="10515600" cy="1325563"/>
          </a:xfrm>
        </p:spPr>
        <p:txBody>
          <a:bodyPr>
            <a:normAutofit/>
          </a:bodyPr>
          <a:lstStyle/>
          <a:p>
            <a:pPr algn="ctr"/>
            <a:r>
              <a:rPr lang="es-CO" sz="2800" b="1">
                <a:latin typeface="Arial"/>
                <a:cs typeface="Arial"/>
              </a:rPr>
              <a:t>ESTÁNDARES DE CALIDAD</a:t>
            </a:r>
            <a:endParaRPr lang="es-ES" sz="2800"/>
          </a:p>
        </p:txBody>
      </p:sp>
      <p:sp>
        <p:nvSpPr>
          <p:cNvPr id="3" name="Marcador de texto 2">
            <a:extLst>
              <a:ext uri="{FF2B5EF4-FFF2-40B4-BE49-F238E27FC236}">
                <a16:creationId xmlns:a16="http://schemas.microsoft.com/office/drawing/2014/main" id="{C8966D7F-987B-9588-67BA-C08BFC58B082}"/>
              </a:ext>
            </a:extLst>
          </p:cNvPr>
          <p:cNvSpPr>
            <a:spLocks noGrp="1"/>
          </p:cNvSpPr>
          <p:nvPr>
            <p:ph type="body" idx="1"/>
          </p:nvPr>
        </p:nvSpPr>
        <p:spPr>
          <a:xfrm>
            <a:off x="881332" y="1149889"/>
            <a:ext cx="10515600" cy="4351338"/>
          </a:xfrm>
        </p:spPr>
        <p:txBody>
          <a:bodyPr/>
          <a:lstStyle/>
          <a:p>
            <a:pPr marL="114300" indent="0">
              <a:buNone/>
            </a:pPr>
            <a:endParaRPr lang="es-CO" sz="2400" b="1" dirty="0">
              <a:latin typeface="Arial"/>
              <a:cs typeface="Arial"/>
            </a:endParaRPr>
          </a:p>
          <a:p>
            <a:r>
              <a:rPr lang="es-CO" sz="2400" dirty="0">
                <a:latin typeface="Arial"/>
                <a:cs typeface="Arial"/>
              </a:rPr>
              <a:t>Arquitectura limpia para la construcción de los microservicios</a:t>
            </a:r>
            <a:endParaRPr lang="es-ES" sz="2400" dirty="0">
              <a:latin typeface="Arial"/>
              <a:cs typeface="Arial"/>
            </a:endParaRPr>
          </a:p>
          <a:p>
            <a:r>
              <a:rPr lang="es-CO" sz="2400" dirty="0">
                <a:latin typeface="Arial"/>
                <a:cs typeface="Arial"/>
              </a:rPr>
              <a:t>Unificación del Idioma de codificación</a:t>
            </a:r>
            <a:endParaRPr lang="es-ES" sz="2400" dirty="0">
              <a:latin typeface="Arial"/>
              <a:cs typeface="Arial"/>
            </a:endParaRPr>
          </a:p>
          <a:p>
            <a:r>
              <a:rPr lang="es-CO" sz="2400" dirty="0">
                <a:latin typeface="Arial"/>
                <a:cs typeface="Arial"/>
              </a:rPr>
              <a:t>Nombre de variables serán descriptivos y representativos de su función</a:t>
            </a:r>
            <a:endParaRPr lang="es-ES" sz="2400" dirty="0">
              <a:latin typeface="Arial"/>
              <a:cs typeface="Arial"/>
            </a:endParaRPr>
          </a:p>
          <a:p>
            <a:r>
              <a:rPr lang="es-CO" sz="2400" dirty="0">
                <a:latin typeface="Arial"/>
                <a:cs typeface="Arial"/>
              </a:rPr>
              <a:t>Las variables se nombrarán utilizando el formato </a:t>
            </a:r>
            <a:r>
              <a:rPr lang="es-CO" sz="2400" dirty="0" err="1">
                <a:latin typeface="Arial"/>
                <a:cs typeface="Arial"/>
              </a:rPr>
              <a:t>camelCase</a:t>
            </a:r>
            <a:endParaRPr lang="es-ES" sz="2400" dirty="0">
              <a:latin typeface="Arial"/>
              <a:cs typeface="Arial"/>
            </a:endParaRPr>
          </a:p>
          <a:p>
            <a:r>
              <a:rPr lang="es-CO" sz="2400" dirty="0">
                <a:latin typeface="Arial"/>
                <a:cs typeface="Arial"/>
              </a:rPr>
              <a:t>Se evitarán líneas de código con una longitud superior a 80 caracteres.</a:t>
            </a:r>
            <a:endParaRPr lang="es-ES" sz="2400" dirty="0"/>
          </a:p>
          <a:p>
            <a:r>
              <a:rPr lang="es-ES" dirty="0"/>
              <a:t>Revisión de código con herramientas como SonarQube</a:t>
            </a:r>
          </a:p>
        </p:txBody>
      </p:sp>
    </p:spTree>
    <p:extLst>
      <p:ext uri="{BB962C8B-B14F-4D97-AF65-F5344CB8AC3E}">
        <p14:creationId xmlns:p14="http://schemas.microsoft.com/office/powerpoint/2010/main" val="2583365129"/>
      </p:ext>
    </p:extLst>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B0EE63-C775-7AFB-5F17-F1121C7D49D5}"/>
              </a:ext>
            </a:extLst>
          </p:cNvPr>
          <p:cNvSpPr>
            <a:spLocks noGrp="1"/>
          </p:cNvSpPr>
          <p:nvPr>
            <p:ph type="title"/>
          </p:nvPr>
        </p:nvSpPr>
        <p:spPr>
          <a:xfrm>
            <a:off x="737558" y="537653"/>
            <a:ext cx="10515600" cy="1325563"/>
          </a:xfrm>
        </p:spPr>
        <p:txBody>
          <a:bodyPr>
            <a:normAutofit/>
          </a:bodyPr>
          <a:lstStyle/>
          <a:p>
            <a:pPr algn="ctr"/>
            <a:r>
              <a:rPr lang="es-CO" sz="4000" b="1"/>
              <a:t>ALCANCE DEL PLAN DE PRUEBAS</a:t>
            </a:r>
            <a:endParaRPr lang="es-ES" sz="4000"/>
          </a:p>
          <a:p>
            <a:pPr algn="ctr"/>
            <a:endParaRPr lang="es-ES" sz="4000"/>
          </a:p>
        </p:txBody>
      </p:sp>
      <p:graphicFrame>
        <p:nvGraphicFramePr>
          <p:cNvPr id="7" name="Tabla 6">
            <a:extLst>
              <a:ext uri="{FF2B5EF4-FFF2-40B4-BE49-F238E27FC236}">
                <a16:creationId xmlns:a16="http://schemas.microsoft.com/office/drawing/2014/main" id="{CAEACA7B-1A90-74B4-5E4A-D9783DD270B2}"/>
              </a:ext>
            </a:extLst>
          </p:cNvPr>
          <p:cNvGraphicFramePr>
            <a:graphicFrameLocks noGrp="1"/>
          </p:cNvGraphicFramePr>
          <p:nvPr>
            <p:extLst>
              <p:ext uri="{D42A27DB-BD31-4B8C-83A1-F6EECF244321}">
                <p14:modId xmlns:p14="http://schemas.microsoft.com/office/powerpoint/2010/main" val="1531912403"/>
              </p:ext>
            </p:extLst>
          </p:nvPr>
        </p:nvGraphicFramePr>
        <p:xfrm>
          <a:off x="2461764" y="1438598"/>
          <a:ext cx="7170502" cy="4648194"/>
        </p:xfrm>
        <a:graphic>
          <a:graphicData uri="http://schemas.openxmlformats.org/drawingml/2006/table">
            <a:tbl>
              <a:tblPr firstRow="1" bandRow="1">
                <a:tableStyleId>{5C22544A-7EE6-4342-B048-85BDC9FD1C3A}</a:tableStyleId>
              </a:tblPr>
              <a:tblGrid>
                <a:gridCol w="2107249">
                  <a:extLst>
                    <a:ext uri="{9D8B030D-6E8A-4147-A177-3AD203B41FA5}">
                      <a16:colId xmlns:a16="http://schemas.microsoft.com/office/drawing/2014/main" val="1850343951"/>
                    </a:ext>
                  </a:extLst>
                </a:gridCol>
                <a:gridCol w="2204807">
                  <a:extLst>
                    <a:ext uri="{9D8B030D-6E8A-4147-A177-3AD203B41FA5}">
                      <a16:colId xmlns:a16="http://schemas.microsoft.com/office/drawing/2014/main" val="3140451995"/>
                    </a:ext>
                  </a:extLst>
                </a:gridCol>
                <a:gridCol w="2858446">
                  <a:extLst>
                    <a:ext uri="{9D8B030D-6E8A-4147-A177-3AD203B41FA5}">
                      <a16:colId xmlns:a16="http://schemas.microsoft.com/office/drawing/2014/main" val="1408833936"/>
                    </a:ext>
                  </a:extLst>
                </a:gridCol>
              </a:tblGrid>
              <a:tr h="599767">
                <a:tc gridSpan="3">
                  <a:txBody>
                    <a:bodyPr/>
                    <a:lstStyle/>
                    <a:p>
                      <a:pPr algn="ctr" rtl="0" fontAlgn="base"/>
                      <a:r>
                        <a:rPr lang="es-ES" sz="1400" b="1" i="0" u="none" strike="noStrike" dirty="0">
                          <a:solidFill>
                            <a:srgbClr val="000000"/>
                          </a:solidFill>
                          <a:effectLst/>
                          <a:latin typeface="Arial"/>
                        </a:rPr>
                        <a:t>NIVELES Y TIPOS DE PRUEBA</a:t>
                      </a:r>
                      <a:r>
                        <a:rPr lang="es-ES" sz="1400" b="1" i="0" dirty="0">
                          <a:solidFill>
                            <a:srgbClr val="000000"/>
                          </a:solidFill>
                          <a:effectLst/>
                          <a:latin typeface="Arial"/>
                        </a:rPr>
                        <a:t> </a:t>
                      </a:r>
                      <a:endParaRPr lang="es-ES" sz="1400" b="1" i="0" dirty="0">
                        <a:effectLst/>
                        <a:latin typeface="Arial"/>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2151198696"/>
                  </a:ext>
                </a:extLst>
              </a:tr>
              <a:tr h="599767">
                <a:tc>
                  <a:txBody>
                    <a:bodyPr/>
                    <a:lstStyle/>
                    <a:p>
                      <a:pPr algn="ctr" rtl="0" fontAlgn="base"/>
                      <a:r>
                        <a:rPr lang="es-ES" sz="1400" b="1" i="0" u="none" strike="noStrike" dirty="0">
                          <a:solidFill>
                            <a:srgbClr val="000000"/>
                          </a:solidFill>
                          <a:effectLst/>
                          <a:latin typeface="Arial"/>
                        </a:rPr>
                        <a:t>NIVELES Y MÉTODOS</a:t>
                      </a:r>
                      <a:r>
                        <a:rPr lang="es-ES" sz="1400" b="1" i="0" dirty="0">
                          <a:solidFill>
                            <a:srgbClr val="000000"/>
                          </a:solidFill>
                          <a:effectLst/>
                          <a:latin typeface="Arial"/>
                        </a:rPr>
                        <a:t> </a:t>
                      </a:r>
                      <a:endParaRPr lang="es-ES" sz="1400" b="1" i="0" dirty="0">
                        <a:effectLst/>
                        <a:latin typeface="Arial"/>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ase"/>
                      <a:r>
                        <a:rPr lang="es-ES" sz="1400" b="1" i="0" u="none" strike="noStrike" dirty="0">
                          <a:solidFill>
                            <a:srgbClr val="000000"/>
                          </a:solidFill>
                          <a:effectLst/>
                          <a:latin typeface="Arial"/>
                        </a:rPr>
                        <a:t>NOMBRE</a:t>
                      </a:r>
                      <a:r>
                        <a:rPr lang="es-ES" sz="1400" b="1" i="0" dirty="0">
                          <a:solidFill>
                            <a:srgbClr val="000000"/>
                          </a:solidFill>
                          <a:effectLst/>
                          <a:latin typeface="Arial"/>
                        </a:rPr>
                        <a:t> </a:t>
                      </a:r>
                      <a:endParaRPr lang="es-ES" sz="1400" b="1" i="0" dirty="0">
                        <a:effectLst/>
                        <a:latin typeface="Arial"/>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ase"/>
                      <a:r>
                        <a:rPr lang="es-ES" sz="1400" b="1" i="0" u="none" strike="noStrike" dirty="0">
                          <a:solidFill>
                            <a:srgbClr val="000000"/>
                          </a:solidFill>
                          <a:effectLst/>
                          <a:latin typeface="Arial"/>
                        </a:rPr>
                        <a:t>DESCRIPCIÓN</a:t>
                      </a:r>
                      <a:r>
                        <a:rPr lang="es-ES" sz="1400" b="1" i="0" dirty="0">
                          <a:solidFill>
                            <a:srgbClr val="000000"/>
                          </a:solidFill>
                          <a:effectLst/>
                          <a:latin typeface="Arial"/>
                        </a:rPr>
                        <a:t> </a:t>
                      </a:r>
                      <a:endParaRPr lang="es-ES" sz="1400" b="1" i="0" dirty="0">
                        <a:effectLst/>
                        <a:latin typeface="Arial"/>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7013697"/>
                  </a:ext>
                </a:extLst>
              </a:tr>
              <a:tr h="1499419">
                <a:tc rowSpan="2">
                  <a:txBody>
                    <a:bodyPr/>
                    <a:lstStyle/>
                    <a:p>
                      <a:pPr algn="ctr" rtl="0" fontAlgn="base"/>
                      <a:r>
                        <a:rPr lang="es-ES" sz="1600" b="0" i="0" u="none" strike="noStrike" dirty="0">
                          <a:solidFill>
                            <a:srgbClr val="000000"/>
                          </a:solidFill>
                          <a:effectLst/>
                          <a:latin typeface="Arial"/>
                        </a:rPr>
                        <a:t>Nivel de pruebas</a:t>
                      </a:r>
                      <a:r>
                        <a:rPr lang="es-ES" sz="1600" b="0" i="0" dirty="0">
                          <a:solidFill>
                            <a:srgbClr val="000000"/>
                          </a:solidFill>
                          <a:effectLst/>
                          <a:latin typeface="Arial"/>
                        </a:rPr>
                        <a:t> </a:t>
                      </a:r>
                      <a:endParaRPr lang="es-ES" sz="1600" b="0" i="0" dirty="0">
                        <a:effectLst/>
                        <a:latin typeface="Arial"/>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ase"/>
                      <a:r>
                        <a:rPr lang="es-ES" sz="1600" b="0" i="0" u="none" strike="noStrike" dirty="0">
                          <a:solidFill>
                            <a:srgbClr val="000000"/>
                          </a:solidFill>
                          <a:effectLst/>
                          <a:latin typeface="Arial"/>
                        </a:rPr>
                        <a:t>Pruebas Unitarias</a:t>
                      </a:r>
                      <a:r>
                        <a:rPr lang="es-ES" sz="1600" b="0" i="0" dirty="0">
                          <a:solidFill>
                            <a:srgbClr val="000000"/>
                          </a:solidFill>
                          <a:effectLst/>
                          <a:latin typeface="Arial"/>
                        </a:rPr>
                        <a:t> </a:t>
                      </a:r>
                      <a:endParaRPr lang="es-ES" sz="1600" b="0" i="0" dirty="0">
                        <a:effectLst/>
                        <a:latin typeface="Arial"/>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rtl="0" fontAlgn="base"/>
                      <a:r>
                        <a:rPr lang="es-ES" sz="1600" b="0" i="0" u="none" strike="noStrike" dirty="0">
                          <a:solidFill>
                            <a:srgbClr val="000000"/>
                          </a:solidFill>
                          <a:effectLst/>
                          <a:latin typeface="Arial"/>
                        </a:rPr>
                        <a:t>Es el primer nivel de las pruebas, consiste en comprobar que un fragmento de código funciona correctamente</a:t>
                      </a:r>
                      <a:endParaRPr lang="es-ES" sz="1600" b="0" i="0" dirty="0">
                        <a:solidFill>
                          <a:srgbClr val="000000"/>
                        </a:solidFill>
                        <a:effectLst/>
                        <a:latin typeface="Arial"/>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7502871"/>
                  </a:ext>
                </a:extLst>
              </a:tr>
              <a:tr h="1949241">
                <a:tc vMerge="1">
                  <a:txBody>
                    <a:bodyPr/>
                    <a:lstStyle/>
                    <a:p>
                      <a:endParaRPr lang="es-ES"/>
                    </a:p>
                  </a:txBody>
                  <a:tcPr/>
                </a:tc>
                <a:tc>
                  <a:txBody>
                    <a:bodyPr/>
                    <a:lstStyle/>
                    <a:p>
                      <a:pPr algn="ctr" rtl="0" fontAlgn="base"/>
                      <a:r>
                        <a:rPr lang="es-ES" sz="1600" b="0" i="0" u="none" strike="noStrike" dirty="0">
                          <a:solidFill>
                            <a:srgbClr val="000000"/>
                          </a:solidFill>
                          <a:effectLst/>
                          <a:latin typeface="Arial"/>
                        </a:rPr>
                        <a:t>Pruebas de integración</a:t>
                      </a:r>
                      <a:r>
                        <a:rPr lang="es-ES" sz="1600" b="0" i="0" dirty="0">
                          <a:solidFill>
                            <a:srgbClr val="000000"/>
                          </a:solidFill>
                          <a:effectLst/>
                          <a:latin typeface="Arial"/>
                        </a:rPr>
                        <a:t> </a:t>
                      </a:r>
                      <a:endParaRPr lang="es-ES" sz="1600" b="0" i="0" dirty="0">
                        <a:effectLst/>
                        <a:latin typeface="Arial"/>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rtl="0" fontAlgn="base"/>
                      <a:r>
                        <a:rPr lang="es-ES" sz="1600" b="0" i="0" u="none" strike="noStrike" dirty="0">
                          <a:solidFill>
                            <a:srgbClr val="000000"/>
                          </a:solidFill>
                          <a:effectLst/>
                          <a:latin typeface="Arial"/>
                        </a:rPr>
                        <a:t>Consiste en probar el funcionamiento de los componentes en conjunto, una vez han sido examinados individualmente en las Pruebas Unitarias</a:t>
                      </a:r>
                      <a:endParaRPr lang="es-ES" sz="1600" b="0" i="0" dirty="0">
                        <a:solidFill>
                          <a:srgbClr val="000000"/>
                        </a:solidFill>
                        <a:effectLst/>
                        <a:latin typeface="Arial"/>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979319"/>
                  </a:ext>
                </a:extLst>
              </a:tr>
            </a:tbl>
          </a:graphicData>
        </a:graphic>
      </p:graphicFrame>
    </p:spTree>
    <p:extLst>
      <p:ext uri="{BB962C8B-B14F-4D97-AF65-F5344CB8AC3E}">
        <p14:creationId xmlns:p14="http://schemas.microsoft.com/office/powerpoint/2010/main" val="1382106573"/>
      </p:ext>
    </p:extLst>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B0EE63-C775-7AFB-5F17-F1121C7D49D5}"/>
              </a:ext>
            </a:extLst>
          </p:cNvPr>
          <p:cNvSpPr>
            <a:spLocks noGrp="1"/>
          </p:cNvSpPr>
          <p:nvPr>
            <p:ph type="title"/>
          </p:nvPr>
        </p:nvSpPr>
        <p:spPr>
          <a:xfrm>
            <a:off x="737558" y="537653"/>
            <a:ext cx="10515600" cy="1325563"/>
          </a:xfrm>
        </p:spPr>
        <p:txBody>
          <a:bodyPr>
            <a:normAutofit/>
          </a:bodyPr>
          <a:lstStyle/>
          <a:p>
            <a:pPr algn="ctr"/>
            <a:r>
              <a:rPr lang="es-CO" sz="4000" b="1"/>
              <a:t>ALCANCE DEL PLAN DE PRUEBAS</a:t>
            </a:r>
            <a:endParaRPr lang="es-ES" sz="4000"/>
          </a:p>
          <a:p>
            <a:pPr algn="ctr"/>
            <a:endParaRPr lang="es-ES" sz="4000"/>
          </a:p>
        </p:txBody>
      </p:sp>
      <p:graphicFrame>
        <p:nvGraphicFramePr>
          <p:cNvPr id="9" name="Tabla 8">
            <a:extLst>
              <a:ext uri="{FF2B5EF4-FFF2-40B4-BE49-F238E27FC236}">
                <a16:creationId xmlns:a16="http://schemas.microsoft.com/office/drawing/2014/main" id="{A9A922CC-5E87-7A43-F8E7-B70007F1F38F}"/>
              </a:ext>
            </a:extLst>
          </p:cNvPr>
          <p:cNvGraphicFramePr>
            <a:graphicFrameLocks noGrp="1"/>
          </p:cNvGraphicFramePr>
          <p:nvPr>
            <p:extLst>
              <p:ext uri="{D42A27DB-BD31-4B8C-83A1-F6EECF244321}">
                <p14:modId xmlns:p14="http://schemas.microsoft.com/office/powerpoint/2010/main" val="2487678701"/>
              </p:ext>
            </p:extLst>
          </p:nvPr>
        </p:nvGraphicFramePr>
        <p:xfrm>
          <a:off x="2186213" y="1333500"/>
          <a:ext cx="7628010" cy="4952813"/>
        </p:xfrm>
        <a:graphic>
          <a:graphicData uri="http://schemas.openxmlformats.org/drawingml/2006/table">
            <a:tbl>
              <a:tblPr firstRow="1" bandRow="1">
                <a:tableStyleId>{5C22544A-7EE6-4342-B048-85BDC9FD1C3A}</a:tableStyleId>
              </a:tblPr>
              <a:tblGrid>
                <a:gridCol w="2542670">
                  <a:extLst>
                    <a:ext uri="{9D8B030D-6E8A-4147-A177-3AD203B41FA5}">
                      <a16:colId xmlns:a16="http://schemas.microsoft.com/office/drawing/2014/main" val="503020793"/>
                    </a:ext>
                  </a:extLst>
                </a:gridCol>
                <a:gridCol w="2542670">
                  <a:extLst>
                    <a:ext uri="{9D8B030D-6E8A-4147-A177-3AD203B41FA5}">
                      <a16:colId xmlns:a16="http://schemas.microsoft.com/office/drawing/2014/main" val="2343211687"/>
                    </a:ext>
                  </a:extLst>
                </a:gridCol>
                <a:gridCol w="2542670">
                  <a:extLst>
                    <a:ext uri="{9D8B030D-6E8A-4147-A177-3AD203B41FA5}">
                      <a16:colId xmlns:a16="http://schemas.microsoft.com/office/drawing/2014/main" val="2279367193"/>
                    </a:ext>
                  </a:extLst>
                </a:gridCol>
              </a:tblGrid>
              <a:tr h="534590">
                <a:tc>
                  <a:txBody>
                    <a:bodyPr/>
                    <a:lstStyle/>
                    <a:p>
                      <a:pPr lvl="0" algn="ctr" rtl="0">
                        <a:buNone/>
                      </a:pPr>
                      <a:r>
                        <a:rPr lang="es-ES" sz="1400" b="1" i="0" u="none" strike="noStrike" dirty="0">
                          <a:solidFill>
                            <a:srgbClr val="000000"/>
                          </a:solidFill>
                          <a:effectLst/>
                          <a:latin typeface="Arial"/>
                        </a:rPr>
                        <a:t>NIVELES Y MÉTODOS</a:t>
                      </a:r>
                      <a:r>
                        <a:rPr lang="es-ES" sz="1400" b="0" i="0" dirty="0">
                          <a:solidFill>
                            <a:srgbClr val="000000"/>
                          </a:solidFill>
                          <a:effectLst/>
                          <a:latin typeface="Arial"/>
                        </a:rPr>
                        <a:t> </a:t>
                      </a:r>
                      <a:endParaRPr lang="es-ES" sz="1400" b="0" i="0" dirty="0">
                        <a:effectLst/>
                        <a:latin typeface="Arial"/>
                      </a:endParaRPr>
                    </a:p>
                  </a:txBody>
                  <a:tcPr anchor="ctr">
                    <a:lnL w="9524">
                      <a:solidFill>
                        <a:srgbClr val="000000"/>
                      </a:solidFill>
                    </a:lnL>
                    <a:lnR w="9524">
                      <a:solidFill>
                        <a:srgbClr val="000000"/>
                      </a:solidFill>
                    </a:lnR>
                    <a:lnT w="9524">
                      <a:solidFill>
                        <a:srgbClr val="000000"/>
                      </a:solidFill>
                    </a:lnT>
                    <a:lnB w="9524">
                      <a:solidFill>
                        <a:srgbClr val="000000"/>
                      </a:solidFill>
                    </a:lnB>
                  </a:tcPr>
                </a:tc>
                <a:tc>
                  <a:txBody>
                    <a:bodyPr/>
                    <a:lstStyle/>
                    <a:p>
                      <a:pPr lvl="0" algn="ctr">
                        <a:buNone/>
                      </a:pPr>
                      <a:r>
                        <a:rPr lang="es-ES" sz="1400" b="1" i="0" u="none" strike="noStrike" dirty="0">
                          <a:solidFill>
                            <a:srgbClr val="000000"/>
                          </a:solidFill>
                          <a:effectLst/>
                          <a:latin typeface="Arial"/>
                        </a:rPr>
                        <a:t>NOMBRE</a:t>
                      </a:r>
                      <a:r>
                        <a:rPr lang="es-ES" sz="1400" b="0" i="0" dirty="0">
                          <a:solidFill>
                            <a:srgbClr val="000000"/>
                          </a:solidFill>
                          <a:effectLst/>
                          <a:latin typeface="Arial"/>
                        </a:rPr>
                        <a:t> </a:t>
                      </a:r>
                      <a:endParaRPr lang="es-ES" sz="1400" b="0" i="0" dirty="0">
                        <a:effectLst/>
                        <a:latin typeface="Arial"/>
                      </a:endParaRPr>
                    </a:p>
                  </a:txBody>
                  <a:tcPr anchor="ctr">
                    <a:lnL w="9524">
                      <a:solidFill>
                        <a:srgbClr val="000000"/>
                      </a:solidFill>
                    </a:lnL>
                    <a:lnR w="9524">
                      <a:solidFill>
                        <a:srgbClr val="000000"/>
                      </a:solidFill>
                    </a:lnR>
                    <a:lnT w="9524">
                      <a:solidFill>
                        <a:srgbClr val="000000"/>
                      </a:solidFill>
                    </a:lnT>
                    <a:lnB w="9524">
                      <a:solidFill>
                        <a:srgbClr val="000000"/>
                      </a:solidFill>
                    </a:lnB>
                  </a:tcPr>
                </a:tc>
                <a:tc>
                  <a:txBody>
                    <a:bodyPr/>
                    <a:lstStyle/>
                    <a:p>
                      <a:pPr lvl="0" algn="ctr">
                        <a:buNone/>
                      </a:pPr>
                      <a:r>
                        <a:rPr lang="es-ES" sz="1400" b="1" i="0" u="none" strike="noStrike" dirty="0">
                          <a:solidFill>
                            <a:srgbClr val="000000"/>
                          </a:solidFill>
                          <a:effectLst/>
                          <a:latin typeface="Arial"/>
                        </a:rPr>
                        <a:t>DESCRIPCIÓN</a:t>
                      </a:r>
                      <a:r>
                        <a:rPr lang="es-ES" sz="1400" b="0" i="0" dirty="0">
                          <a:solidFill>
                            <a:srgbClr val="000000"/>
                          </a:solidFill>
                          <a:effectLst/>
                          <a:latin typeface="Arial"/>
                        </a:rPr>
                        <a:t> </a:t>
                      </a:r>
                      <a:endParaRPr lang="es-ES" sz="1400" b="0" i="0" dirty="0">
                        <a:effectLst/>
                        <a:latin typeface="Arial"/>
                      </a:endParaRPr>
                    </a:p>
                  </a:txBody>
                  <a:tcPr anchor="ctr">
                    <a:lnL w="9524">
                      <a:solidFill>
                        <a:srgbClr val="000000"/>
                      </a:solidFill>
                    </a:lnL>
                    <a:lnR w="9524">
                      <a:solidFill>
                        <a:srgbClr val="000000"/>
                      </a:solidFill>
                    </a:lnR>
                    <a:lnT w="9524">
                      <a:solidFill>
                        <a:srgbClr val="000000"/>
                      </a:solidFill>
                    </a:lnT>
                    <a:lnB w="9524">
                      <a:solidFill>
                        <a:srgbClr val="000000"/>
                      </a:solidFill>
                    </a:lnB>
                  </a:tcPr>
                </a:tc>
                <a:extLst>
                  <a:ext uri="{0D108BD9-81ED-4DB2-BD59-A6C34878D82A}">
                    <a16:rowId xmlns:a16="http://schemas.microsoft.com/office/drawing/2014/main" val="2906406536"/>
                  </a:ext>
                </a:extLst>
              </a:tr>
              <a:tr h="1415090">
                <a:tc rowSpan="3">
                  <a:txBody>
                    <a:bodyPr/>
                    <a:lstStyle/>
                    <a:p>
                      <a:pPr algn="ctr" rtl="0" fontAlgn="base"/>
                      <a:r>
                        <a:rPr lang="es-ES" sz="1300" dirty="0">
                          <a:effectLst/>
                          <a:latin typeface="Arial"/>
                        </a:rPr>
                        <a:t>Técnica de pruebas </a:t>
                      </a:r>
                      <a:endParaRPr lang="es-E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4"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ase"/>
                      <a:r>
                        <a:rPr lang="es-ES" sz="1300" dirty="0">
                          <a:effectLst/>
                          <a:latin typeface="Arial"/>
                        </a:rPr>
                        <a:t>Técnica de caja negra </a:t>
                      </a:r>
                      <a:endParaRPr lang="es-E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4"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ase"/>
                      <a:r>
                        <a:rPr lang="es-ES" sz="1300" dirty="0">
                          <a:effectLst/>
                          <a:latin typeface="Arial"/>
                        </a:rPr>
                        <a:t>Verifica la funcionalidad del software, enfocándose en las entradas y salidas del sistema, sin preocuparse por la estructura interna del mismo</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4"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689569"/>
                  </a:ext>
                </a:extLst>
              </a:tr>
              <a:tr h="1603766">
                <a:tc vMerge="1">
                  <a:txBody>
                    <a:bodyPr/>
                    <a:lstStyle/>
                    <a:p>
                      <a:endParaRPr lang="es-ES"/>
                    </a:p>
                  </a:txBody>
                  <a:tcPr/>
                </a:tc>
                <a:tc>
                  <a:txBody>
                    <a:bodyPr/>
                    <a:lstStyle/>
                    <a:p>
                      <a:pPr algn="ctr" rtl="0" fontAlgn="base"/>
                      <a:r>
                        <a:rPr lang="es-ES" sz="1300" dirty="0">
                          <a:effectLst/>
                          <a:latin typeface="Arial"/>
                        </a:rPr>
                        <a:t>Técnica de caja blanca </a:t>
                      </a:r>
                      <a:endParaRPr lang="es-E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ase"/>
                      <a:r>
                        <a:rPr lang="es-ES" sz="1300" dirty="0">
                          <a:effectLst/>
                          <a:latin typeface="Arial"/>
                        </a:rPr>
                        <a:t>Se centra en la estructura interna del programa, busca garantizar que durante la prueba se han ejecutado todas las sentencias del programa al menos una vez, así como las condiciones lógicas</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1377480"/>
                  </a:ext>
                </a:extLst>
              </a:tr>
              <a:tr h="1399367">
                <a:tc vMerge="1">
                  <a:txBody>
                    <a:bodyPr/>
                    <a:lstStyle/>
                    <a:p>
                      <a:endParaRPr lang="es-ES"/>
                    </a:p>
                  </a:txBody>
                  <a:tcPr/>
                </a:tc>
                <a:tc>
                  <a:txBody>
                    <a:bodyPr/>
                    <a:lstStyle/>
                    <a:p>
                      <a:pPr algn="ctr" rtl="0" fontAlgn="base"/>
                      <a:r>
                        <a:rPr lang="es-ES" sz="1300" dirty="0">
                          <a:effectLst/>
                          <a:latin typeface="Arial"/>
                        </a:rPr>
                        <a:t>Pruebas incrementales </a:t>
                      </a:r>
                      <a:endParaRPr lang="es-E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ase"/>
                      <a:r>
                        <a:rPr lang="es-ES" sz="1300" dirty="0">
                          <a:effectLst/>
                          <a:latin typeface="Arial"/>
                        </a:rPr>
                        <a:t>Se integran los componentes y se prueban poco a poco, combinando el siguiente módulo que se debe probar con los que ya han sido probados</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917215"/>
                  </a:ext>
                </a:extLst>
              </a:tr>
            </a:tbl>
          </a:graphicData>
        </a:graphic>
      </p:graphicFrame>
    </p:spTree>
    <p:extLst>
      <p:ext uri="{BB962C8B-B14F-4D97-AF65-F5344CB8AC3E}">
        <p14:creationId xmlns:p14="http://schemas.microsoft.com/office/powerpoint/2010/main" val="2440213024"/>
      </p:ext>
    </p:extLst>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ED2F83-FAA8-8B24-DB8D-1925534EA7F9}"/>
              </a:ext>
            </a:extLst>
          </p:cNvPr>
          <p:cNvSpPr>
            <a:spLocks noGrp="1"/>
          </p:cNvSpPr>
          <p:nvPr>
            <p:ph type="title"/>
          </p:nvPr>
        </p:nvSpPr>
        <p:spPr/>
        <p:txBody>
          <a:bodyPr>
            <a:normAutofit/>
          </a:bodyPr>
          <a:lstStyle/>
          <a:p>
            <a:pPr algn="ctr"/>
            <a:r>
              <a:rPr lang="es-ES" b="1">
                <a:solidFill>
                  <a:srgbClr val="000000"/>
                </a:solidFill>
              </a:rPr>
              <a:t>AMBIENTE DE PRUEBAS</a:t>
            </a:r>
            <a:endParaRPr lang="es-ES" b="1"/>
          </a:p>
        </p:txBody>
      </p:sp>
      <p:graphicFrame>
        <p:nvGraphicFramePr>
          <p:cNvPr id="5" name="Tabla 4">
            <a:extLst>
              <a:ext uri="{FF2B5EF4-FFF2-40B4-BE49-F238E27FC236}">
                <a16:creationId xmlns:a16="http://schemas.microsoft.com/office/drawing/2014/main" id="{56A665C2-45BC-5FA1-E208-85D9162C37E9}"/>
              </a:ext>
            </a:extLst>
          </p:cNvPr>
          <p:cNvGraphicFramePr>
            <a:graphicFrameLocks noGrp="1"/>
          </p:cNvGraphicFramePr>
          <p:nvPr>
            <p:extLst>
              <p:ext uri="{D42A27DB-BD31-4B8C-83A1-F6EECF244321}">
                <p14:modId xmlns:p14="http://schemas.microsoft.com/office/powerpoint/2010/main" val="313024576"/>
              </p:ext>
            </p:extLst>
          </p:nvPr>
        </p:nvGraphicFramePr>
        <p:xfrm>
          <a:off x="901836" y="1538548"/>
          <a:ext cx="10386222" cy="3977653"/>
        </p:xfrm>
        <a:graphic>
          <a:graphicData uri="http://schemas.openxmlformats.org/drawingml/2006/table">
            <a:tbl>
              <a:tblPr firstRow="1" bandRow="1">
                <a:tableStyleId>{5C22544A-7EE6-4342-B048-85BDC9FD1C3A}</a:tableStyleId>
              </a:tblPr>
              <a:tblGrid>
                <a:gridCol w="1483746">
                  <a:extLst>
                    <a:ext uri="{9D8B030D-6E8A-4147-A177-3AD203B41FA5}">
                      <a16:colId xmlns:a16="http://schemas.microsoft.com/office/drawing/2014/main" val="863965496"/>
                    </a:ext>
                  </a:extLst>
                </a:gridCol>
                <a:gridCol w="1483746">
                  <a:extLst>
                    <a:ext uri="{9D8B030D-6E8A-4147-A177-3AD203B41FA5}">
                      <a16:colId xmlns:a16="http://schemas.microsoft.com/office/drawing/2014/main" val="928379906"/>
                    </a:ext>
                  </a:extLst>
                </a:gridCol>
                <a:gridCol w="1483746">
                  <a:extLst>
                    <a:ext uri="{9D8B030D-6E8A-4147-A177-3AD203B41FA5}">
                      <a16:colId xmlns:a16="http://schemas.microsoft.com/office/drawing/2014/main" val="1461506843"/>
                    </a:ext>
                  </a:extLst>
                </a:gridCol>
                <a:gridCol w="1483746">
                  <a:extLst>
                    <a:ext uri="{9D8B030D-6E8A-4147-A177-3AD203B41FA5}">
                      <a16:colId xmlns:a16="http://schemas.microsoft.com/office/drawing/2014/main" val="3812848926"/>
                    </a:ext>
                  </a:extLst>
                </a:gridCol>
                <a:gridCol w="1483746">
                  <a:extLst>
                    <a:ext uri="{9D8B030D-6E8A-4147-A177-3AD203B41FA5}">
                      <a16:colId xmlns:a16="http://schemas.microsoft.com/office/drawing/2014/main" val="1488039806"/>
                    </a:ext>
                  </a:extLst>
                </a:gridCol>
                <a:gridCol w="1483746">
                  <a:extLst>
                    <a:ext uri="{9D8B030D-6E8A-4147-A177-3AD203B41FA5}">
                      <a16:colId xmlns:a16="http://schemas.microsoft.com/office/drawing/2014/main" val="1115135275"/>
                    </a:ext>
                  </a:extLst>
                </a:gridCol>
                <a:gridCol w="1483746">
                  <a:extLst>
                    <a:ext uri="{9D8B030D-6E8A-4147-A177-3AD203B41FA5}">
                      <a16:colId xmlns:a16="http://schemas.microsoft.com/office/drawing/2014/main" val="2911271587"/>
                    </a:ext>
                  </a:extLst>
                </a:gridCol>
              </a:tblGrid>
              <a:tr h="679109">
                <a:tc>
                  <a:txBody>
                    <a:bodyPr/>
                    <a:lstStyle/>
                    <a:p>
                      <a:pPr algn="ctr" rtl="0" fontAlgn="base"/>
                      <a:r>
                        <a:rPr lang="es-ES" sz="1200" b="1" dirty="0">
                          <a:effectLst/>
                          <a:latin typeface="Arial"/>
                        </a:rPr>
                        <a:t>EQUIPO</a:t>
                      </a:r>
                      <a:r>
                        <a:rPr lang="es-ES" sz="1200" dirty="0">
                          <a:effectLst/>
                          <a:latin typeface="Arial"/>
                        </a:rPr>
                        <a:t> </a:t>
                      </a:r>
                      <a:endParaRPr lang="es-ES" sz="1200"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ase"/>
                      <a:r>
                        <a:rPr lang="es-ES" sz="1200" b="1" dirty="0">
                          <a:effectLst/>
                          <a:latin typeface="Arial"/>
                        </a:rPr>
                        <a:t>SISTEMA OPERATIVO</a:t>
                      </a:r>
                      <a:r>
                        <a:rPr lang="es-ES" sz="1200" dirty="0">
                          <a:effectLst/>
                          <a:latin typeface="Arial"/>
                        </a:rPr>
                        <a:t> </a:t>
                      </a:r>
                      <a:endParaRPr lang="es-ES" sz="1200"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ase"/>
                      <a:r>
                        <a:rPr lang="es-ES" sz="1200" b="1" dirty="0">
                          <a:effectLst/>
                          <a:latin typeface="Arial"/>
                        </a:rPr>
                        <a:t>PROCESADOR</a:t>
                      </a:r>
                      <a:r>
                        <a:rPr lang="es-ES" sz="1200" dirty="0">
                          <a:effectLst/>
                          <a:latin typeface="Arial"/>
                        </a:rPr>
                        <a:t> </a:t>
                      </a:r>
                      <a:endParaRPr lang="es-ES" sz="1200"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ase"/>
                      <a:r>
                        <a:rPr lang="es-ES" sz="1200" b="1" dirty="0">
                          <a:effectLst/>
                          <a:latin typeface="Arial"/>
                        </a:rPr>
                        <a:t>MEMORIA RAM</a:t>
                      </a:r>
                      <a:r>
                        <a:rPr lang="es-ES" sz="1200" dirty="0">
                          <a:effectLst/>
                          <a:latin typeface="Arial"/>
                        </a:rPr>
                        <a:t> </a:t>
                      </a:r>
                      <a:endParaRPr lang="es-ES" sz="1200"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ase"/>
                      <a:r>
                        <a:rPr lang="es-ES" sz="1200" b="1" dirty="0">
                          <a:effectLst/>
                          <a:latin typeface="Arial"/>
                        </a:rPr>
                        <a:t>DISCO DURO</a:t>
                      </a:r>
                      <a:r>
                        <a:rPr lang="es-ES" sz="1200" dirty="0">
                          <a:effectLst/>
                          <a:latin typeface="Arial"/>
                        </a:rPr>
                        <a:t> </a:t>
                      </a:r>
                      <a:endParaRPr lang="es-ES" sz="1200"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ase"/>
                      <a:r>
                        <a:rPr lang="es-ES" sz="1200" b="1" dirty="0">
                          <a:effectLst/>
                          <a:latin typeface="Arial"/>
                        </a:rPr>
                        <a:t>ENTORNO DE PRUEBAS</a:t>
                      </a:r>
                      <a:r>
                        <a:rPr lang="es-ES" sz="1200" dirty="0">
                          <a:effectLst/>
                          <a:latin typeface="Arial"/>
                        </a:rPr>
                        <a:t> </a:t>
                      </a:r>
                      <a:endParaRPr lang="es-ES" sz="1200"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ase"/>
                      <a:r>
                        <a:rPr lang="es-ES" sz="1200" b="1" dirty="0">
                          <a:effectLst/>
                          <a:latin typeface="Arial"/>
                        </a:rPr>
                        <a:t>APLICACIONES A INSTALAR</a:t>
                      </a:r>
                      <a:r>
                        <a:rPr lang="es-ES" sz="1200" dirty="0">
                          <a:effectLst/>
                          <a:latin typeface="Arial"/>
                        </a:rPr>
                        <a:t> </a:t>
                      </a:r>
                      <a:endParaRPr lang="es-ES" sz="1200"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8635083"/>
                  </a:ext>
                </a:extLst>
              </a:tr>
              <a:tr h="1649272">
                <a:tc>
                  <a:txBody>
                    <a:bodyPr/>
                    <a:lstStyle/>
                    <a:p>
                      <a:pPr algn="ctr" rtl="0" fontAlgn="base"/>
                      <a:r>
                        <a:rPr lang="es-ES" sz="1200" dirty="0">
                          <a:effectLst/>
                          <a:latin typeface="Arial"/>
                        </a:rPr>
                        <a:t>ASUS TUF DASH F15 </a:t>
                      </a:r>
                      <a:endParaRPr lang="es-ES" sz="1200"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ase"/>
                      <a:r>
                        <a:rPr lang="es-ES" sz="1200" dirty="0">
                          <a:effectLst/>
                          <a:latin typeface="Arial"/>
                        </a:rPr>
                        <a:t>Windows 11 x64 bits </a:t>
                      </a:r>
                      <a:endParaRPr lang="es-ES" sz="1200"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ase"/>
                      <a:r>
                        <a:rPr lang="es-ES" sz="1200" dirty="0">
                          <a:effectLst/>
                          <a:latin typeface="Arial"/>
                        </a:rPr>
                        <a:t>Intel (R) Core (TM) i5-11300H  </a:t>
                      </a:r>
                      <a:endParaRPr lang="es-ES" sz="120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ase"/>
                      <a:r>
                        <a:rPr lang="es-ES" sz="1200" dirty="0">
                          <a:effectLst/>
                          <a:latin typeface="Arial"/>
                        </a:rPr>
                        <a:t>24 GB DRR4 </a:t>
                      </a:r>
                      <a:endParaRPr lang="es-ES" sz="1200"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ase"/>
                      <a:r>
                        <a:rPr lang="es-ES" sz="1200" dirty="0">
                          <a:effectLst/>
                          <a:latin typeface="Arial"/>
                        </a:rPr>
                        <a:t>512 GB SSD </a:t>
                      </a:r>
                      <a:endParaRPr lang="es-ES" sz="1200"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ase"/>
                      <a:r>
                        <a:rPr lang="es-ES" sz="1200" dirty="0" err="1">
                          <a:effectLst/>
                          <a:latin typeface="Arial"/>
                        </a:rPr>
                        <a:t>XUnix</a:t>
                      </a:r>
                      <a:r>
                        <a:rPr lang="es-ES" sz="1200" dirty="0">
                          <a:effectLst/>
                          <a:latin typeface="Arial"/>
                        </a:rPr>
                        <a:t>, </a:t>
                      </a:r>
                      <a:r>
                        <a:rPr lang="es-ES" sz="1200" dirty="0" err="1">
                          <a:effectLst/>
                          <a:latin typeface="Arial"/>
                        </a:rPr>
                        <a:t>JUnit</a:t>
                      </a:r>
                      <a:r>
                        <a:rPr lang="es-ES" sz="1200" dirty="0">
                          <a:effectLst/>
                          <a:latin typeface="Arial"/>
                        </a:rPr>
                        <a:t> </a:t>
                      </a:r>
                      <a:endParaRPr lang="es-ES" sz="1200"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ase"/>
                      <a:r>
                        <a:rPr lang="es-ES" sz="1200" dirty="0">
                          <a:effectLst/>
                          <a:latin typeface="Arial"/>
                        </a:rPr>
                        <a:t>Un navegador de internet, por ejemplo: Google Chrome, Microsoft Edge, Mozilla Firefox, Opera GX </a:t>
                      </a:r>
                      <a:endParaRPr lang="es-ES" sz="1200"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2863811"/>
                  </a:ext>
                </a:extLst>
              </a:tr>
              <a:tr h="1649272">
                <a:tc>
                  <a:txBody>
                    <a:bodyPr/>
                    <a:lstStyle/>
                    <a:p>
                      <a:pPr algn="ctr" rtl="0" fontAlgn="base"/>
                      <a:r>
                        <a:rPr lang="es-ES" sz="1200" dirty="0">
                          <a:effectLst/>
                          <a:latin typeface="Arial"/>
                        </a:rPr>
                        <a:t>ASUS ROG </a:t>
                      </a:r>
                      <a:r>
                        <a:rPr lang="es-ES" sz="1200" err="1">
                          <a:effectLst/>
                          <a:latin typeface="Arial"/>
                        </a:rPr>
                        <a:t>Zephyrus</a:t>
                      </a:r>
                      <a:r>
                        <a:rPr lang="es-ES" sz="1200" dirty="0">
                          <a:effectLst/>
                          <a:latin typeface="Arial"/>
                        </a:rPr>
                        <a:t> G14 </a:t>
                      </a:r>
                      <a:endParaRPr lang="es-ES" sz="1200"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ase"/>
                      <a:r>
                        <a:rPr lang="es-ES" sz="1200" dirty="0">
                          <a:effectLst/>
                          <a:latin typeface="Arial"/>
                        </a:rPr>
                        <a:t>Windows 11 x64 bits </a:t>
                      </a:r>
                      <a:endParaRPr lang="es-ES" sz="1200"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ase"/>
                      <a:r>
                        <a:rPr lang="es-ES" sz="1200" dirty="0">
                          <a:effectLst/>
                          <a:latin typeface="Arial"/>
                        </a:rPr>
                        <a:t>AMD Ryzen </a:t>
                      </a:r>
                      <a:endParaRPr lang="es-ES" sz="1200" dirty="0"/>
                    </a:p>
                    <a:p>
                      <a:pPr lvl="0" algn="ctr">
                        <a:buNone/>
                      </a:pPr>
                      <a:r>
                        <a:rPr lang="es-ES" sz="1200" dirty="0">
                          <a:effectLst/>
                          <a:latin typeface="Arial"/>
                        </a:rPr>
                        <a:t>9-6900HS </a:t>
                      </a:r>
                      <a:endParaRPr lang="es-ES" sz="1200"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ase"/>
                      <a:r>
                        <a:rPr lang="es-ES" sz="1200" dirty="0">
                          <a:effectLst/>
                          <a:latin typeface="Arial"/>
                        </a:rPr>
                        <a:t>24 GB DRR5 </a:t>
                      </a:r>
                      <a:endParaRPr lang="es-ES" sz="1200"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ase"/>
                      <a:r>
                        <a:rPr lang="es-ES" sz="1200" dirty="0">
                          <a:effectLst/>
                          <a:latin typeface="Arial"/>
                        </a:rPr>
                        <a:t>2 TB SSD NVME M.2 </a:t>
                      </a:r>
                      <a:endParaRPr lang="es-ES" sz="1200"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ase"/>
                      <a:r>
                        <a:rPr lang="es-ES" sz="1200" err="1">
                          <a:effectLst/>
                          <a:latin typeface="Arial"/>
                        </a:rPr>
                        <a:t>XUnix</a:t>
                      </a:r>
                      <a:r>
                        <a:rPr lang="es-ES" sz="1200" dirty="0">
                          <a:effectLst/>
                          <a:latin typeface="Arial"/>
                        </a:rPr>
                        <a:t>, </a:t>
                      </a:r>
                      <a:r>
                        <a:rPr lang="es-ES" sz="1200" err="1">
                          <a:effectLst/>
                          <a:latin typeface="Arial"/>
                        </a:rPr>
                        <a:t>JUnit</a:t>
                      </a:r>
                      <a:r>
                        <a:rPr lang="es-ES" sz="1200" dirty="0">
                          <a:effectLst/>
                          <a:latin typeface="Arial"/>
                        </a:rPr>
                        <a:t> </a:t>
                      </a:r>
                      <a:endParaRPr lang="es-ES" sz="1200"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ctr"/>
                      <a:endParaRPr lang="es-ES" sz="1200" dirty="0">
                        <a:effectLst/>
                        <a:latin typeface="Arial"/>
                      </a:endParaRPr>
                    </a:p>
                    <a:p>
                      <a:pPr algn="ctr" rtl="0" fontAlgn="base"/>
                      <a:r>
                        <a:rPr lang="es-ES" sz="1200" dirty="0">
                          <a:effectLst/>
                          <a:latin typeface="Arial"/>
                        </a:rPr>
                        <a:t>Un navegador de internet, por ejemplo: Google Chrome, Microsoft Edge, Mozilla Firefox, Opera GX </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5897408"/>
                  </a:ext>
                </a:extLst>
              </a:tr>
            </a:tbl>
          </a:graphicData>
        </a:graphic>
      </p:graphicFrame>
    </p:spTree>
    <p:extLst>
      <p:ext uri="{BB962C8B-B14F-4D97-AF65-F5344CB8AC3E}">
        <p14:creationId xmlns:p14="http://schemas.microsoft.com/office/powerpoint/2010/main" val="3133095452"/>
      </p:ext>
    </p:extLst>
  </p:cSld>
  <p:clrMapOvr>
    <a:masterClrMapping/>
  </p:clrMapOvr>
  <p:transition spd="slow">
    <p:fade thruBlk="1"/>
  </p:transition>
</p:sld>
</file>

<file path=ppt/theme/theme1.xml><?xml version="1.0" encoding="utf-8"?>
<a:theme xmlns:a="http://schemas.openxmlformats.org/drawingml/2006/main" name="Sistemas2020">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1112</Words>
  <Application>Microsoft Office PowerPoint</Application>
  <PresentationFormat>Panorámica</PresentationFormat>
  <Paragraphs>169</Paragraphs>
  <Slides>18</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Wingdings</vt:lpstr>
      <vt:lpstr>Sistemas2020</vt:lpstr>
      <vt:lpstr>Presentación de PowerPoint</vt:lpstr>
      <vt:lpstr>Plan de calidad para el desarrollo de un aplicativo web para la gestión de los procesos administrativos de la empresa FruitValle</vt:lpstr>
      <vt:lpstr>INTRODUCCIÓN</vt:lpstr>
      <vt:lpstr>Vista de descomposición</vt:lpstr>
      <vt:lpstr>OBJETIVOS</vt:lpstr>
      <vt:lpstr>ESTÁNDARES DE CALIDAD</vt:lpstr>
      <vt:lpstr>ALCANCE DEL PLAN DE PRUEBAS </vt:lpstr>
      <vt:lpstr>ALCANCE DEL PLAN DE PRUEBAS </vt:lpstr>
      <vt:lpstr>AMBIENTE DE PRUEBAS</vt:lpstr>
      <vt:lpstr>PLAN DE PRUEBAS</vt:lpstr>
      <vt:lpstr>PLAN DE PRUEBAS</vt:lpstr>
      <vt:lpstr>REQUERIMIENTOS</vt:lpstr>
      <vt:lpstr>HISTORIAS DE USUARIO</vt:lpstr>
      <vt:lpstr>HISTORIAS DE USUARIO</vt:lpstr>
      <vt:lpstr>HISTORIAS DE USUARIO</vt:lpstr>
      <vt:lpstr>CRITERIOS DE ACEPTACION</vt:lpstr>
      <vt:lpstr>BIBLIOGRAFÍA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엑또르 팔라셔</dc:creator>
  <cp:lastModifiedBy>Oscar Morales</cp:lastModifiedBy>
  <cp:revision>118</cp:revision>
  <dcterms:created xsi:type="dcterms:W3CDTF">2020-04-21T17:48:51Z</dcterms:created>
  <dcterms:modified xsi:type="dcterms:W3CDTF">2023-10-12T02:51:46Z</dcterms:modified>
</cp:coreProperties>
</file>