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6" r:id="rId10"/>
    <p:sldId id="263" r:id="rId11"/>
    <p:sldId id="262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Computador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Gilberto </a:t>
            </a:r>
            <a:r>
              <a:rPr lang="pt-BR" dirty="0" smtClean="0"/>
              <a:t>Farias</a:t>
            </a:r>
          </a:p>
          <a:p>
            <a:r>
              <a:rPr lang="pt-BR" dirty="0" smtClean="0"/>
              <a:t>gilberto@ci.ufpb.br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79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Operacionais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01" y="1147563"/>
            <a:ext cx="39338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5" y="4005063"/>
            <a:ext cx="37623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83768"/>
            <a:ext cx="2381405" cy="232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911724" cy="22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8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9" y="3140546"/>
            <a:ext cx="44481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33" y="3472408"/>
            <a:ext cx="3686539" cy="27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Ensinando Ciência da Computação sem o uso do computad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36" y="1484783"/>
            <a:ext cx="41338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8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assíncrona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0675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da Turma</a:t>
            </a:r>
            <a:endParaRPr lang="pt-BR" dirty="0"/>
          </a:p>
        </p:txBody>
      </p:sp>
      <p:sp>
        <p:nvSpPr>
          <p:cNvPr id="4" name="AutoShape 2" descr="Como melhorar a construção de conhecimento em sala de a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98" y="1751868"/>
            <a:ext cx="5550124" cy="369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9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1 aula síncrona por semana – segunda-feira 10h;</a:t>
            </a:r>
          </a:p>
          <a:p>
            <a:endParaRPr lang="pt-BR" dirty="0" smtClean="0"/>
          </a:p>
          <a:p>
            <a:r>
              <a:rPr lang="pt-BR" dirty="0" smtClean="0"/>
              <a:t>1 atividade assíncrona por semana;</a:t>
            </a:r>
          </a:p>
          <a:p>
            <a:endParaRPr lang="pt-BR" dirty="0" smtClean="0"/>
          </a:p>
          <a:p>
            <a:r>
              <a:rPr lang="pt-BR" dirty="0" smtClean="0"/>
              <a:t>2 notas com Provas;</a:t>
            </a:r>
          </a:p>
          <a:p>
            <a:endParaRPr lang="pt-BR" dirty="0" smtClean="0"/>
          </a:p>
          <a:p>
            <a:r>
              <a:rPr lang="pt-BR" dirty="0" smtClean="0"/>
              <a:t>1 nota = Trabalho Prático + Trabalho Teórico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1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Computação</a:t>
            </a:r>
            <a:endParaRPr lang="pt-BR" dirty="0"/>
          </a:p>
        </p:txBody>
      </p:sp>
      <p:pic>
        <p:nvPicPr>
          <p:cNvPr id="4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536" y="1975330"/>
            <a:ext cx="2660154" cy="194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68" y="1519093"/>
            <a:ext cx="1936750" cy="25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192" y="1464849"/>
            <a:ext cx="2350224" cy="219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6" y="4564591"/>
            <a:ext cx="2335692" cy="172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3068" y="4280739"/>
            <a:ext cx="2110437" cy="230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0192" y="3933056"/>
            <a:ext cx="2437688" cy="2735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Representação e Manipulação da Informação no Computador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96462"/>
            <a:ext cx="1962697" cy="2016224"/>
          </a:xfrm>
          <a:prstGeom prst="rect">
            <a:avLst/>
          </a:prstGeom>
        </p:spPr>
      </p:pic>
      <p:pic>
        <p:nvPicPr>
          <p:cNvPr id="5" name="Picture 2" descr="C:\Users\Gilberto\Dropbox\UFPB\disciplinas\Introdução à Computação - Virtual\livro\Capítulo 3\imagem\Circuito somad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2971072" cy="22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300192" y="364502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Somador de 1 bit</a:t>
            </a:r>
            <a:endParaRPr lang="pt-BR" dirty="0"/>
          </a:p>
        </p:txBody>
      </p:sp>
      <p:pic>
        <p:nvPicPr>
          <p:cNvPr id="7170" name="Picture 2" descr="Ensinando e aprendendo conceitos sobre ciência da computação sem o uso do  computador: Computação Unplugged !!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4076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39854" y="540457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Representação dos números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11560" y="2204864"/>
            <a:ext cx="3739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Existem 10 de pessoas: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Pessoas que entendem binário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Pessoas que não entendem binário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74" y="2426929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2952"/>
            <a:ext cx="4350258" cy="174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9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dos Computadores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1" y="2197190"/>
            <a:ext cx="4890025" cy="277182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19124"/>
            <a:ext cx="3128656" cy="252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47238" y="4725144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Placa mãe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80112" y="4797152"/>
            <a:ext cx="193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4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pic>
        <p:nvPicPr>
          <p:cNvPr id="6146" name="Picture 2" descr="Awesome movie collection &quot;AlgoRythmics&quot; explaining sorting algorithms such  as &quot;quick sort&quot; and &quot;bubble sort&quot; with folk dancing - GI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2054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796136" y="5692606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Ordenando números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99" y="3559006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547664" y="5877272"/>
            <a:ext cx="214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Criptografia de </a:t>
            </a:r>
            <a:r>
              <a:rPr lang="pt-BR" dirty="0"/>
              <a:t>C</a:t>
            </a:r>
            <a:r>
              <a:rPr lang="pt-BR" dirty="0" smtClean="0"/>
              <a:t>esar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25717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508104" y="2924944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Algoritmo de busca</a:t>
            </a:r>
            <a:endParaRPr lang="pt-BR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1" y="1284998"/>
            <a:ext cx="17716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187624" y="2996952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Compressão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1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 Básico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40538" cy="496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7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Office PowerPoint</Application>
  <PresentationFormat>Apresentação na tela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Introdução ao Computador</vt:lpstr>
      <vt:lpstr>Apresentação da Turma</vt:lpstr>
      <vt:lpstr>Metodologia</vt:lpstr>
      <vt:lpstr>Conteúdo</vt:lpstr>
      <vt:lpstr>História da Computação</vt:lpstr>
      <vt:lpstr>Representação e Manipulação da Informação no Computador</vt:lpstr>
      <vt:lpstr>Arquitetura dos Computadores</vt:lpstr>
      <vt:lpstr>Algoritmos</vt:lpstr>
      <vt:lpstr>Software Básico</vt:lpstr>
      <vt:lpstr>Sistemas Operacionais</vt:lpstr>
      <vt:lpstr>Redes de Computadores</vt:lpstr>
      <vt:lpstr>Atividade assíncrona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Computador</dc:title>
  <dc:creator>Gilberto Farias</dc:creator>
  <cp:lastModifiedBy>Gilberto Farias</cp:lastModifiedBy>
  <cp:revision>6</cp:revision>
  <dcterms:created xsi:type="dcterms:W3CDTF">2020-09-09T00:41:38Z</dcterms:created>
  <dcterms:modified xsi:type="dcterms:W3CDTF">2020-09-09T01:41:53Z</dcterms:modified>
</cp:coreProperties>
</file>