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BF38-E43C-4F95-A3A8-F00BE757D628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3A2F-ACFA-4467-A979-22192259A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32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BF38-E43C-4F95-A3A8-F00BE757D628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3A2F-ACFA-4467-A979-22192259A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90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BF38-E43C-4F95-A3A8-F00BE757D628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3A2F-ACFA-4467-A979-22192259A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11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BF38-E43C-4F95-A3A8-F00BE757D628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3A2F-ACFA-4467-A979-22192259A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96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BF38-E43C-4F95-A3A8-F00BE757D628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3A2F-ACFA-4467-A979-22192259A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09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BF38-E43C-4F95-A3A8-F00BE757D628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3A2F-ACFA-4467-A979-22192259A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68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BF38-E43C-4F95-A3A8-F00BE757D628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3A2F-ACFA-4467-A979-22192259A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01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BF38-E43C-4F95-A3A8-F00BE757D628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3A2F-ACFA-4467-A979-22192259A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06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BF38-E43C-4F95-A3A8-F00BE757D628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3A2F-ACFA-4467-A979-22192259A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93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BF38-E43C-4F95-A3A8-F00BE757D628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3A2F-ACFA-4467-A979-22192259A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45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BF38-E43C-4F95-A3A8-F00BE757D628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3A2F-ACFA-4467-A979-22192259A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56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0BF38-E43C-4F95-A3A8-F00BE757D628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13A2F-ACFA-4467-A979-22192259A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99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57200" y="404664"/>
            <a:ext cx="8229600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Desenho em Matriz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17412"/>
              </p:ext>
            </p:extLst>
          </p:nvPr>
        </p:nvGraphicFramePr>
        <p:xfrm>
          <a:off x="539552" y="1988840"/>
          <a:ext cx="541867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6794387" y="198884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4, 10, 2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794387" y="2339588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4, 8, 2,  1, 1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794387" y="2708920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4, 8, 2,  1, 1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804248" y="313167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4, 10, 2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804248" y="349171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4, 8, 4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4248" y="385175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4, 8, 4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04248" y="421179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5, 6, 5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804248" y="457183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  <a:r>
              <a:rPr lang="pt-BR" dirty="0" smtClean="0"/>
              <a:t>, 16, 0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804248" y="493187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1, 14, 1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603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Apresentação na tela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Gilberto Farias</dc:creator>
  <cp:lastModifiedBy>Gilberto Farias</cp:lastModifiedBy>
  <cp:revision>1</cp:revision>
  <dcterms:created xsi:type="dcterms:W3CDTF">2020-09-20T22:57:22Z</dcterms:created>
  <dcterms:modified xsi:type="dcterms:W3CDTF">2020-09-20T22:57:40Z</dcterms:modified>
</cp:coreProperties>
</file>