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197017EE-FFD9-4600-847C-2293E37F0A7F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74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7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81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0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90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8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9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1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01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51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54DE-E253-48D2-BA82-3BDB84BE24CB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B99F-7B2B-4021-B642-06BFC4A2D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 do tempo da IA</a:t>
            </a:r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>
            <a:off x="333756" y="3356992"/>
            <a:ext cx="8496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8810243" y="3356992"/>
            <a:ext cx="20457" cy="288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333756" y="6231691"/>
            <a:ext cx="8496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1181391" y="3266924"/>
            <a:ext cx="180020" cy="16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311860" y="3279501"/>
            <a:ext cx="180020" cy="16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401282" y="3273671"/>
            <a:ext cx="180020" cy="16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674296" y="3284971"/>
            <a:ext cx="180020" cy="16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1161191" y="6159372"/>
            <a:ext cx="180020" cy="16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2942915" y="6159372"/>
            <a:ext cx="180020" cy="16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506857" y="6148370"/>
            <a:ext cx="180020" cy="16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7680057" y="6148371"/>
            <a:ext cx="180020" cy="16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14" y="2132856"/>
            <a:ext cx="1915229" cy="1029436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214" y="1979025"/>
            <a:ext cx="857285" cy="1167177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16" y="5060371"/>
            <a:ext cx="1788481" cy="100575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72" y="4808206"/>
            <a:ext cx="2232248" cy="126550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2" y="4808207"/>
            <a:ext cx="1893717" cy="1142610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9" y="4556796"/>
            <a:ext cx="1296144" cy="1489201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6" y="1847643"/>
            <a:ext cx="882829" cy="131464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15" y="1979025"/>
            <a:ext cx="921546" cy="1183265"/>
          </a:xfrm>
          <a:prstGeom prst="rect">
            <a:avLst/>
          </a:prstGeom>
        </p:spPr>
      </p:pic>
      <p:sp>
        <p:nvSpPr>
          <p:cNvPr id="56" name="CaixaDeTexto 55"/>
          <p:cNvSpPr txBox="1"/>
          <p:nvPr/>
        </p:nvSpPr>
        <p:spPr>
          <a:xfrm>
            <a:off x="693138" y="1268760"/>
            <a:ext cx="186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Joseph Marie   Jacquard </a:t>
            </a:r>
            <a:endParaRPr lang="pt-BR" dirty="0" smtClean="0"/>
          </a:p>
        </p:txBody>
      </p:sp>
      <p:sp>
        <p:nvSpPr>
          <p:cNvPr id="57" name="CaixaDeTexto 56"/>
          <p:cNvSpPr txBox="1"/>
          <p:nvPr/>
        </p:nvSpPr>
        <p:spPr>
          <a:xfrm>
            <a:off x="971600" y="3573016"/>
            <a:ext cx="10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1802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2942914" y="1351946"/>
            <a:ext cx="137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Charles Babbage 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032925" y="3539109"/>
            <a:ext cx="92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1822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4883995" y="1567380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Alan </a:t>
            </a:r>
            <a:r>
              <a:rPr lang="pt-BR" dirty="0"/>
              <a:t>T</a:t>
            </a:r>
            <a:r>
              <a:rPr lang="pt-BR" dirty="0" smtClean="0"/>
              <a:t>uring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5168224" y="3516874"/>
            <a:ext cx="8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1950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477512" y="3573016"/>
            <a:ext cx="7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1956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299983" y="1575987"/>
            <a:ext cx="282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Conferência de </a:t>
            </a:r>
            <a:r>
              <a:rPr lang="pt-BR" dirty="0" smtClean="0"/>
              <a:t> </a:t>
            </a:r>
            <a:r>
              <a:rPr lang="pt-BR" dirty="0" err="1" smtClean="0"/>
              <a:t>Dartmouth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7042219" y="4612486"/>
            <a:ext cx="17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Deep</a:t>
            </a:r>
            <a:r>
              <a:rPr lang="pt-BR" dirty="0" smtClean="0"/>
              <a:t> blue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461704" y="6326013"/>
            <a:ext cx="153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1997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465177" y="4372130"/>
            <a:ext cx="223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Carros autônomos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85689" y="6326013"/>
            <a:ext cx="150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2005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236882" y="4221088"/>
            <a:ext cx="189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Eugene </a:t>
            </a:r>
            <a:r>
              <a:rPr lang="pt-BR" dirty="0" err="1" smtClean="0"/>
              <a:t>Goostman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723726" y="6329613"/>
            <a:ext cx="189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2014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11560" y="6329613"/>
            <a:ext cx="162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Atualmente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652677" y="4090021"/>
            <a:ext cx="165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IA em 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338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</Words>
  <Application>Microsoft Office PowerPoint</Application>
  <PresentationFormat>Apresentação na tela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Linha do tempo da 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Linha do tempo da IA</dc:title>
  <dc:creator>User</dc:creator>
  <cp:lastModifiedBy>User</cp:lastModifiedBy>
  <cp:revision>6</cp:revision>
  <dcterms:created xsi:type="dcterms:W3CDTF">2020-09-18T18:37:44Z</dcterms:created>
  <dcterms:modified xsi:type="dcterms:W3CDTF">2020-09-18T20:04:41Z</dcterms:modified>
</cp:coreProperties>
</file>