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La historia de 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Tesla es una empresa de automóviles eléctricos y energía fundada en 2003. Su objetivo principal es acelerar la transición del mundo hacia la energía sostenible. Han revolucionado la industria automotriz con modelos como el Model S, Model 3 y Model X.</a:t>
            </a:r>
          </a:p>
        </p:txBody>
      </p:sp>
      <p:pic>
        <p:nvPicPr>
          <p:cNvPr id="5" name="Picture 4" descr="Exposición larga de luces">
            <a:extLst>
              <a:ext uri="{FF2B5EF4-FFF2-40B4-BE49-F238E27FC236}">
                <a16:creationId xmlns:a16="http://schemas.microsoft.com/office/drawing/2014/main" id="{28BF113C-9C49-6028-1AF7-B1886DED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8" r="2008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La innovación tecnológica de 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Tesla se destaca por su innovación tecnológica en el campo de los vehículos eléctricos. Su tecnología de baterías, autonomía y sistema de conducción autopilot son algunos de los avances que han hecho posible su éxito. Además, también se dedican a desarrollar soluciones para el almacenamiento de energía renovable.</a:t>
            </a:r>
          </a:p>
        </p:txBody>
      </p:sp>
      <p:pic>
        <p:nvPicPr>
          <p:cNvPr id="5" name="Picture 4" descr="Rastros de luz abstractos con fondo negro">
            <a:extLst>
              <a:ext uri="{FF2B5EF4-FFF2-40B4-BE49-F238E27FC236}">
                <a16:creationId xmlns:a16="http://schemas.microsoft.com/office/drawing/2014/main" id="{F30B594F-7D75-3AB6-28BE-7619FE394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4" r="1908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La historia de Tesla</vt:lpstr>
      <vt:lpstr>La innovación tecnológica de Tesla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historia de Tesla</dc:title>
  <dc:subject/>
  <dc:creator/>
  <cp:keywords/>
  <dc:description>generated using python-pptx</dc:description>
  <cp:lastModifiedBy>Deivis M. M.</cp:lastModifiedBy>
  <cp:revision>2</cp:revision>
  <dcterms:created xsi:type="dcterms:W3CDTF">2013-01-27T09:14:16Z</dcterms:created>
  <dcterms:modified xsi:type="dcterms:W3CDTF">2023-09-29T03:20:24Z</dcterms:modified>
  <cp:category/>
</cp:coreProperties>
</file>