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Verdad Divina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La verdad divina es un concepto que se refiere a las enseñanzas y revelaciones de una deidad o ser supremo. Esta verdad se considera infalible y absoluta, y suele ser transmitida a través de textos sagrados o por intermediarios religiosos.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Importancia de la Verdad Divina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La verdad divina juega un papel fundamental en la vida espiritual de muchas personas, ya que se considera una guía para vivir de acuerdo con los preceptos y mandamientos establecidos por la deidad. Además, se cree que seguir esta verdad divina lleva a la salvación o a alcanzar la plenitud espiritual.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