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relación entre Pedro y Pablo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Pedro y Pablo son dos amigos de toda la vida que comparten una gran pasión por la música. Juntos formaron una banda y han logrado alcanzar el éxito en la industria. A pesar de sus diferencias, su amistad es inquebrantable.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