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vida de Pedro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Pedro fue uno de los apóstoles más destacados de Jesús. Su nombre original era Simón, pero Jesús le cambió el nombre a Pedro, que significa 'roca'. Pedro fue el líder de los apóstoles y tuvo un papel importante en el establecimiento de la Iglesia cristiana.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ministerio de Pablo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Pablo, también conocido como Saulo de Tarso, fue otro apóstol importante en la historia del cristianismo. Antes de su conversión, Pablo perseguía a los seguidores de Jesús, pero después se convirtió en uno de los principales difusores del mensaje cristiano. Escribió varias epístolas que forman parte del Nuevo Testamento.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