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Pedro y Pablo: Sus roles como apóstoles</a:t>
            </a:r>
          </a:p>
        </p:txBody>
      </p:sp>
      <p:sp>
        <p:nvSpPr>
          <p:cNvPr id="3" name="TextBox 2"/>
          <p:cNvSpPr txBox="1"/>
          <p:nvPr/>
        </p:nvSpPr>
        <p:spPr>
          <a:xfrm>
            <a:off x="914400" y="1371600"/>
            <a:ext cx="5486400" cy="5486400"/>
          </a:xfrm>
          <a:prstGeom prst="rect">
            <a:avLst/>
          </a:prstGeom>
          <a:noFill/>
        </p:spPr>
        <p:txBody>
          <a:bodyPr wrap="none">
            <a:spAutoFit/>
          </a:bodyPr>
          <a:lstStyle/>
          <a:p/>
          <a:p>
            <a:r>
              <a:t>Pedro y Pablo fueron dos de los apóstoles más importantes en la historia del cristianismo. Pedro fue considerado el líder de los doce apóstoles, mientras que Pablo se destacó por su labor como misionero y escritor de numerosas epístolas.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 martirio de Pedro y Pablo</a:t>
            </a:r>
          </a:p>
        </p:txBody>
      </p:sp>
      <p:sp>
        <p:nvSpPr>
          <p:cNvPr id="3" name="TextBox 2"/>
          <p:cNvSpPr txBox="1"/>
          <p:nvPr/>
        </p:nvSpPr>
        <p:spPr>
          <a:xfrm>
            <a:off x="914400" y="1371600"/>
            <a:ext cx="5486400" cy="5486400"/>
          </a:xfrm>
          <a:prstGeom prst="rect">
            <a:avLst/>
          </a:prstGeom>
          <a:noFill/>
        </p:spPr>
        <p:txBody>
          <a:bodyPr wrap="none">
            <a:spAutoFit/>
          </a:bodyPr>
          <a:lstStyle/>
          <a:p/>
          <a:p>
            <a:r>
              <a:t>Pedro y Pablo sufrieron martirio por su fe. Pedro fue crucificado boca abajo en Roma, mientras que Pablo fue decapitado. Ambos demostraron un gran compromiso y valentía al enfrentar la persecución por predicar el evangelio.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importancia de Pedro en el cristianismo primitivo</a:t>
            </a:r>
          </a:p>
        </p:txBody>
      </p:sp>
      <p:sp>
        <p:nvSpPr>
          <p:cNvPr id="3" name="TextBox 2"/>
          <p:cNvSpPr txBox="1"/>
          <p:nvPr/>
        </p:nvSpPr>
        <p:spPr>
          <a:xfrm>
            <a:off x="914400" y="1371600"/>
            <a:ext cx="5486400" cy="5486400"/>
          </a:xfrm>
          <a:prstGeom prst="rect">
            <a:avLst/>
          </a:prstGeom>
          <a:noFill/>
        </p:spPr>
        <p:txBody>
          <a:bodyPr wrap="none">
            <a:spAutoFit/>
          </a:bodyPr>
          <a:lstStyle/>
          <a:p/>
          <a:p>
            <a:r>
              <a:t>Pedro fue reconocido como el primer papa de la Iglesia Católica y desempeñó un papel fundamental en la consolidación del cristianismo primitivo. Su liderazgo y enseñanzas sentaron las bases para la organización eclesiástica posterior.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influencia teológica de las epístolas de Pablo</a:t>
            </a:r>
          </a:p>
        </p:txBody>
      </p:sp>
      <p:sp>
        <p:nvSpPr>
          <p:cNvPr id="3" name="TextBox 2"/>
          <p:cNvSpPr txBox="1"/>
          <p:nvPr/>
        </p:nvSpPr>
        <p:spPr>
          <a:xfrm>
            <a:off x="914400" y="1371600"/>
            <a:ext cx="5486400" cy="5486400"/>
          </a:xfrm>
          <a:prstGeom prst="rect">
            <a:avLst/>
          </a:prstGeom>
          <a:noFill/>
        </p:spPr>
        <p:txBody>
          <a:bodyPr wrap="none">
            <a:spAutoFit/>
          </a:bodyPr>
          <a:lstStyle/>
          <a:p/>
          <a:p>
            <a:r>
              <a:t>Las epístolas escritas por Pablo han tenido un impacto significativo en el desarrollo teológico del cristianismo. Sus enseñanzas sobre la justificación por la fe, la gracia y la libertad en Cristo siguen siendo relevantes para los creyentes en la actualidad.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