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 historia de San Pedro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86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San Pedro es una figura importante en la tradición cristiana. Fue uno de los apóstoles de Jesús y se considera el primer Papa de la Iglesia Católica.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martirio de San Pedro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86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Según la tradición, San Pedro fue crucificado boca abajo en Roma durante la persecución a los cristianos en el siglo I. Este acto simbolizaba su humildad y su deseo de no ser igualado a Jesús.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legado de San Pedro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86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San Pedro dejó un gran legado a través de sus enseñanzas y su liderazgo. Su figura sigue siendo venerada por millones de personas en todo el mundo.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