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Origen de la pera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86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La pera es originaria de Asia y Europa, y se ha cultivado desde hace miles de años. Es una fruta jugosa y dulce, con una variedad de colores y formas.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