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Diccionarios en Python</a:t>
            </a:r>
          </a:p>
        </p:txBody>
      </p:sp>
      <p:sp>
        <p:nvSpPr>
          <p:cNvPr id="3" name="TextBox 2"/>
          <p:cNvSpPr txBox="1"/>
          <p:nvPr/>
        </p:nvSpPr>
        <p:spPr>
          <a:xfrm>
            <a:off x="914400" y="1371600"/>
            <a:ext cx="5486400" cy="5486400"/>
          </a:xfrm>
          <a:prstGeom prst="rect">
            <a:avLst/>
          </a:prstGeom>
          <a:noFill/>
        </p:spPr>
        <p:txBody>
          <a:bodyPr wrap="none">
            <a:spAutoFit/>
          </a:bodyPr>
          <a:lstStyle/>
          <a:p/>
          <a:p>
            <a:r>
              <a:t>Los diccionarios en Python son estructuras de datos que permiten almacenar pares clave-valor. Cada clave es única y se utiliza para acceder a su valor correspondiente. Son muy útiles para organizar y manipular datos de manera eficiente.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Ventajas de los diccionarios</a:t>
            </a:r>
          </a:p>
        </p:txBody>
      </p:sp>
      <p:sp>
        <p:nvSpPr>
          <p:cNvPr id="3" name="TextBox 2"/>
          <p:cNvSpPr txBox="1"/>
          <p:nvPr/>
        </p:nvSpPr>
        <p:spPr>
          <a:xfrm>
            <a:off x="914400" y="1371600"/>
            <a:ext cx="5486400" cy="5486400"/>
          </a:xfrm>
          <a:prstGeom prst="rect">
            <a:avLst/>
          </a:prstGeom>
          <a:noFill/>
        </p:spPr>
        <p:txBody>
          <a:bodyPr wrap="none">
            <a:spAutoFit/>
          </a:bodyPr>
          <a:lstStyle/>
          <a:p/>
          <a:p>
            <a:r>
              <a:t>Una de las ventajas de los diccionarios en Python es su rapidez en la búsqueda de valores mediante las claves. Además, permiten almacenar cualquier tipo de objeto como valores, lo cual los hace muy flexibles. También es posible modificar, eliminar y agregar elementos a un diccionario de forma sencilla.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