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Sobre el tema aaa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El tema aaa es un tema interesante que aborda diversos aspectos. En este párrafo se presenta información relevante sobre el tema aaa.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Diccionarios en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Los diccionarios son una estructura de datos clave-valor en Python. Permiten almacenar y acceder a valores utilizando claves únicas. En este párrafo se explica brevemente cómo utilizar los diccionarios en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