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0B6D-7244-4B35-9F2B-A7B62621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A1A05-A645-4194-9F29-290281E4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F74A-FCF3-4FC9-B6B9-F9A0C684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ADCEB-B255-487A-AD2A-F8E7BC32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33AE-2E88-43D5-BEC1-4A2D6E5B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3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895F-A3D6-4E58-A65D-895F481E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B209-2EDC-41D1-98CB-FB427873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B4FB-E360-4166-A846-CA866E31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6FEC-D716-45A2-AD57-4873DF3F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5B7C-89EE-43BD-9DC1-0CDE99F8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2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B2B78-DBBA-463D-8E6C-BE88CC3EC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AA8A-D4B4-4DE8-A39D-15C6AC057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3784-C93E-438E-8B0F-BC769865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4763-F961-4CE3-B79B-75963EC2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6B61-2D0A-4B24-A9BE-2ACADEB3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78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D706-25F1-445F-BC0D-4C840B52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98E3-E243-4539-AB8B-9E5E631F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8266-D2E0-4BA8-B02E-018178C6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1D21-9128-4603-8933-F3375DB2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4B92-3850-4B82-9E44-E2263495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43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D783-DF5F-4E44-8ADC-9E1E2EB7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B982-81FE-4B57-9215-A7AAC8A1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54E2-63E8-4051-B1D6-2686434B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0C21-0015-45F1-BE8C-B18D5419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6010-91D6-487A-954F-158F3088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16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970C-4090-4DD1-BFA9-20D61F5F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E266-57D3-493B-AC17-2E3D99B25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BF39C-E626-4787-9586-88D45A89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B31F2-D246-4585-952C-39940013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C8A32-D2E3-4FAD-A0D9-9B0BB708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4B1BC-B496-44AB-81C8-B4004BBE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1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9EB6-B1E6-4306-BADD-C82F7069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7963E-B73A-4D26-B7F6-D9722C83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72D69-8C2F-4054-A91B-1AE21EDA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B664D-B62F-49BA-ADA6-E16160380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AEC9E-2B68-4644-954A-117B08CE1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11FFC-B493-4A60-B397-58097906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051E5-5578-4E1E-B07A-B0CFA41D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09F99-87CD-4722-A545-2C0ACF75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48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5624-A3A2-4806-94F2-A87EC0B6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A4E98-0D17-48D9-B129-E3C106F5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21B9-780A-4453-889D-ED163AD7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9DE7-5EAF-4C2D-98C8-BCF52B4C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33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F6B08-855F-4724-91F0-1AEF85D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90876-B4AF-44A2-A62E-7A5C9852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1BC2A-85AB-401A-A276-34AE823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6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08A1-7DA8-4B30-B301-D409A2B9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8A93-3616-4E54-BB1E-16A728D1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1B907-A80D-4B94-84B2-6C7449C2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3F5F4-3440-4299-8E54-A33F402E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9B6E5-2C4A-42EF-99E4-65D0B1CD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271AE-DABC-4C52-8913-F4640639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66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A4F1-23A2-46B8-A0FA-23FC5B01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30548-54AB-46F2-8938-F1863A800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DCB33-A733-4AF0-8C7E-5EA3E6C49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DEC8-90DC-4CBA-AC19-008BE2C2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168ED-EDAD-4C74-9CED-6DBB8EB2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102CC-D343-4F46-AE82-B86CEF84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0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69488-6411-4804-ACEF-DEA90BE9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46BB3-C3B5-43FF-8AD7-0AA91CD47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05DB-7B71-4D5A-9082-DABDA83F3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E701-04B7-4F33-BD38-170A008C793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3921-2D65-4F82-8763-D171DCB14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4801-BB0A-456B-B1DD-60CB6048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7500-DFDA-4B03-B9E1-C219804DD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98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90D-4883-48EC-B778-7F4DE178B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Some PPT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E99E9-2D01-48DB-B796-C243BF6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14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Some PPT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PPT File</dc:title>
  <dc:creator>do.segunda</dc:creator>
  <cp:lastModifiedBy>do.segunda</cp:lastModifiedBy>
  <cp:revision>1</cp:revision>
  <dcterms:created xsi:type="dcterms:W3CDTF">2019-07-19T09:11:13Z</dcterms:created>
  <dcterms:modified xsi:type="dcterms:W3CDTF">2019-07-19T09:11:25Z</dcterms:modified>
</cp:coreProperties>
</file>