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305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8357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12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2007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76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3090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443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0259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3064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479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2792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764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6227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275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0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0518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B624-EDA0-43E2-963D-3082CA0561A1}" type="datetimeFigureOut">
              <a:rPr lang="mk-MK" smtClean="0"/>
              <a:t>02.3.2024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860367-6BA9-4F98-9FA9-EFE8835A991A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772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68" y="2434779"/>
            <a:ext cx="9357360" cy="1578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7372" y="401305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erlin Sans FB Demi" panose="020E0802020502020306" pitchFamily="34" charset="0"/>
              </a:rPr>
              <a:t>VUE GAME STORE</a:t>
            </a:r>
            <a:endParaRPr lang="mk-MK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42663" y="5591329"/>
            <a:ext cx="362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Dejan Simonovski                211039</a:t>
            </a:r>
          </a:p>
          <a:p>
            <a:r>
              <a:rPr lang="en-US" dirty="0" smtClean="0">
                <a:latin typeface="Berlin Sans FB Demi" panose="020E0802020502020306" pitchFamily="34" charset="0"/>
              </a:rPr>
              <a:t>Angel Risteski                       211095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21986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Snake</a:t>
            </a:r>
          </a:p>
          <a:p>
            <a:pPr marL="457200" lvl="1" indent="0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Feeling nostalgic yet?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Hangman</a:t>
            </a:r>
          </a:p>
          <a:p>
            <a:pPr marL="457200" lvl="1" indent="0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game we all played at school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Memory game</a:t>
            </a:r>
          </a:p>
          <a:p>
            <a:pPr marL="457200" lvl="1" indent="0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 fun game to exercise your memory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Tic-tac-toe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Play with a friend!</a:t>
            </a:r>
          </a:p>
          <a:p>
            <a:endParaRPr lang="en-US" dirty="0">
              <a:latin typeface="Copperplate Gothic Bold" panose="020E0705020206020404" pitchFamily="34" charset="0"/>
            </a:endParaRPr>
          </a:p>
          <a:p>
            <a:endParaRPr lang="en-US" dirty="0" smtClean="0">
              <a:latin typeface="Copperplate Gothic Bold" panose="020E07050202060204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535577"/>
            <a:ext cx="530844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pperplate Gothic Bold" panose="020E0705020206020404" pitchFamily="34" charset="0"/>
              </a:rPr>
              <a:t>Featured </a:t>
            </a:r>
            <a:r>
              <a:rPr lang="en-US" sz="4400" dirty="0">
                <a:latin typeface="Copperplate Gothic Bold" panose="020E0705020206020404" pitchFamily="34" charset="0"/>
              </a:rPr>
              <a:t>games</a:t>
            </a:r>
          </a:p>
          <a:p>
            <a:endParaRPr lang="en-US" sz="4000" dirty="0" smtClean="0"/>
          </a:p>
          <a:p>
            <a:endParaRPr lang="mk-MK" sz="4000" dirty="0"/>
          </a:p>
        </p:txBody>
      </p:sp>
    </p:spTree>
    <p:extLst>
      <p:ext uri="{BB962C8B-B14F-4D97-AF65-F5344CB8AC3E}">
        <p14:creationId xmlns:p14="http://schemas.microsoft.com/office/powerpoint/2010/main" val="734164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Keeping track is simple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293" y="1640069"/>
            <a:ext cx="3764584" cy="411889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Our app features a login system to not forget your high score on certain games. This is all accomplished using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stores data locally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browser. Adding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database would be as easy as editing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auth.js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nothing more.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mk-M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061" y="1640069"/>
            <a:ext cx="4495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96686"/>
            <a:ext cx="8915400" cy="37776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talked about which games, we talked about the login system. When do we get to see the website?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Now.</a:t>
            </a:r>
            <a:endParaRPr lang="mk-M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15" y="1909130"/>
            <a:ext cx="6899398" cy="42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Lets go through the details</a:t>
            </a:r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70" y="1264555"/>
            <a:ext cx="2949264" cy="270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69" y="1264555"/>
            <a:ext cx="3057952" cy="2705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69" y="4089713"/>
            <a:ext cx="3057952" cy="2433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1571" y="1476103"/>
            <a:ext cx="439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algn="ctr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mk-M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769" y="4089713"/>
            <a:ext cx="2949263" cy="24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Optimization and design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03120"/>
            <a:ext cx="8911687" cy="3808102"/>
          </a:xfrm>
        </p:spPr>
        <p:txBody>
          <a:bodyPr>
            <a:normAutofit/>
          </a:bodyPr>
          <a:lstStyle/>
          <a:p>
            <a:r>
              <a:rPr lang="en-US" dirty="0" smtClean="0"/>
              <a:t>Design</a:t>
            </a:r>
          </a:p>
          <a:p>
            <a:pPr marL="457200" lvl="1" indent="0">
              <a:buNone/>
            </a:pPr>
            <a:r>
              <a:rPr lang="en-US" dirty="0" smtClean="0"/>
              <a:t>The design is responsive and adapts to the users screen size.</a:t>
            </a:r>
          </a:p>
          <a:p>
            <a:pPr marL="457200" lvl="1" indent="0">
              <a:buNone/>
            </a:pPr>
            <a:r>
              <a:rPr lang="en-US" dirty="0"/>
              <a:t>User-friendly interface for easy </a:t>
            </a:r>
            <a:r>
              <a:rPr lang="en-US" dirty="0" smtClean="0"/>
              <a:t>navigation.</a:t>
            </a:r>
          </a:p>
          <a:p>
            <a:pPr marL="457200" lvl="1" indent="0">
              <a:buNone/>
            </a:pPr>
            <a:r>
              <a:rPr lang="en-US" dirty="0" smtClean="0"/>
              <a:t>All the games require login to be accessed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Is there a current user? Great!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18" y="4276359"/>
            <a:ext cx="4382112" cy="6668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92" y="3119750"/>
            <a:ext cx="2663674" cy="34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347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Optimization and design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Shared score system between all the games.</a:t>
            </a:r>
          </a:p>
          <a:p>
            <a:pPr marL="457200" lvl="1" indent="0">
              <a:buNone/>
            </a:pPr>
            <a:r>
              <a:rPr lang="en-US" dirty="0"/>
              <a:t>Use of the Vue router view system to Integrate</a:t>
            </a:r>
            <a:br>
              <a:rPr lang="en-US" dirty="0"/>
            </a:br>
            <a:r>
              <a:rPr lang="en-US" dirty="0"/>
              <a:t>login access to pages.</a:t>
            </a:r>
          </a:p>
          <a:p>
            <a:endParaRPr lang="mk-M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24" y="3828504"/>
            <a:ext cx="2543175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57" y="3828504"/>
            <a:ext cx="2615254" cy="2527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62746" y="6066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66583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495006"/>
            <a:ext cx="8911687" cy="3644536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you!</a:t>
            </a:r>
            <a:endParaRPr lang="mk-MK" sz="9600" dirty="0"/>
          </a:p>
        </p:txBody>
      </p:sp>
    </p:spTree>
    <p:extLst>
      <p:ext uri="{BB962C8B-B14F-4D97-AF65-F5344CB8AC3E}">
        <p14:creationId xmlns:p14="http://schemas.microsoft.com/office/powerpoint/2010/main" val="981113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189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Berlin Sans FB Demi</vt:lpstr>
      <vt:lpstr>Century Gothic</vt:lpstr>
      <vt:lpstr>Copperplate Gothic Bold</vt:lpstr>
      <vt:lpstr>Wingdings 3</vt:lpstr>
      <vt:lpstr>Wisp</vt:lpstr>
      <vt:lpstr>PowerPoint Presentation</vt:lpstr>
      <vt:lpstr>PowerPoint Presentation</vt:lpstr>
      <vt:lpstr>Keeping track is simple</vt:lpstr>
      <vt:lpstr>PowerPoint Presentation</vt:lpstr>
      <vt:lpstr>Lets go through the details</vt:lpstr>
      <vt:lpstr>Optimization and design</vt:lpstr>
      <vt:lpstr>Optimization and design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Dejan</cp:lastModifiedBy>
  <cp:revision>9</cp:revision>
  <dcterms:created xsi:type="dcterms:W3CDTF">2024-03-02T09:01:31Z</dcterms:created>
  <dcterms:modified xsi:type="dcterms:W3CDTF">2024-03-02T19:10:17Z</dcterms:modified>
</cp:coreProperties>
</file>