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60" r:id="rId4"/>
    <p:sldId id="267" r:id="rId5"/>
    <p:sldId id="265" r:id="rId6"/>
    <p:sldId id="258" r:id="rId7"/>
    <p:sldId id="257" r:id="rId8"/>
    <p:sldId id="268" r:id="rId9"/>
    <p:sldId id="262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87098E-0BA6-4E1C-9F62-961081637BE0}" type="datetimeFigureOut">
              <a:rPr lang="en-IN" smtClean="0"/>
              <a:pPr/>
              <a:t>17-10-2013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9C6BCF-84F2-47C7-A4B2-C7CAF808F8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87098E-0BA6-4E1C-9F62-961081637BE0}" type="datetimeFigureOut">
              <a:rPr lang="en-IN" smtClean="0"/>
              <a:pPr/>
              <a:t>17-10-2013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9C6BCF-84F2-47C7-A4B2-C7CAF808F8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87098E-0BA6-4E1C-9F62-961081637BE0}" type="datetimeFigureOut">
              <a:rPr lang="en-IN" smtClean="0"/>
              <a:pPr/>
              <a:t>17-10-2013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9C6BCF-84F2-47C7-A4B2-C7CAF808F8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87098E-0BA6-4E1C-9F62-961081637BE0}" type="datetimeFigureOut">
              <a:rPr lang="en-IN" smtClean="0"/>
              <a:pPr/>
              <a:t>17-10-2013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9C6BCF-84F2-47C7-A4B2-C7CAF808F8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87098E-0BA6-4E1C-9F62-961081637BE0}" type="datetimeFigureOut">
              <a:rPr lang="en-IN" smtClean="0"/>
              <a:pPr/>
              <a:t>17-10-2013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9C6BCF-84F2-47C7-A4B2-C7CAF808F8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87098E-0BA6-4E1C-9F62-961081637BE0}" type="datetimeFigureOut">
              <a:rPr lang="en-IN" smtClean="0"/>
              <a:pPr/>
              <a:t>17-10-2013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9C6BCF-84F2-47C7-A4B2-C7CAF808F8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87098E-0BA6-4E1C-9F62-961081637BE0}" type="datetimeFigureOut">
              <a:rPr lang="en-IN" smtClean="0"/>
              <a:pPr/>
              <a:t>17-10-2013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9C6BCF-84F2-47C7-A4B2-C7CAF808F8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87098E-0BA6-4E1C-9F62-961081637BE0}" type="datetimeFigureOut">
              <a:rPr lang="en-IN" smtClean="0"/>
              <a:pPr/>
              <a:t>17-10-2013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9C6BCF-84F2-47C7-A4B2-C7CAF808F8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87098E-0BA6-4E1C-9F62-961081637BE0}" type="datetimeFigureOut">
              <a:rPr lang="en-IN" smtClean="0"/>
              <a:pPr/>
              <a:t>17-10-2013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9C6BCF-84F2-47C7-A4B2-C7CAF808F8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D87098E-0BA6-4E1C-9F62-961081637BE0}" type="datetimeFigureOut">
              <a:rPr lang="en-IN" smtClean="0"/>
              <a:pPr/>
              <a:t>17-10-2013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9C6BCF-84F2-47C7-A4B2-C7CAF808F8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D87098E-0BA6-4E1C-9F62-961081637BE0}" type="datetimeFigureOut">
              <a:rPr lang="en-IN" smtClean="0"/>
              <a:pPr/>
              <a:t>17-10-2013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9C6BCF-84F2-47C7-A4B2-C7CAF808F8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D87098E-0BA6-4E1C-9F62-961081637BE0}" type="datetimeFigureOut">
              <a:rPr lang="en-IN" smtClean="0"/>
              <a:pPr/>
              <a:t>17-10-2013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79C6BCF-84F2-47C7-A4B2-C7CAF808F87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772400" cy="1829761"/>
          </a:xfrm>
        </p:spPr>
        <p:txBody>
          <a:bodyPr/>
          <a:lstStyle/>
          <a:p>
            <a:pPr algn="ctr"/>
            <a:r>
              <a:rPr lang="en-US" dirty="0" smtClean="0"/>
              <a:t>PROJECT LIFECYCLE MANAGEMENT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3501008"/>
            <a:ext cx="7772400" cy="11997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GROUP4</a:t>
            </a:r>
          </a:p>
          <a:p>
            <a:r>
              <a:rPr lang="en-US" dirty="0" err="1" smtClean="0"/>
              <a:t>Manav</a:t>
            </a:r>
            <a:r>
              <a:rPr lang="en-US" dirty="0" smtClean="0"/>
              <a:t>, Christian, </a:t>
            </a:r>
            <a:r>
              <a:rPr lang="en-US" dirty="0" err="1" smtClean="0"/>
              <a:t>Rachit</a:t>
            </a:r>
            <a:r>
              <a:rPr lang="en-US" dirty="0" smtClean="0"/>
              <a:t>, Alan</a:t>
            </a:r>
          </a:p>
          <a:p>
            <a:r>
              <a:rPr lang="en-US" dirty="0" err="1" smtClean="0"/>
              <a:t>Tandhy</a:t>
            </a:r>
            <a:r>
              <a:rPr lang="en-US" dirty="0" smtClean="0"/>
              <a:t>, </a:t>
            </a:r>
            <a:r>
              <a:rPr lang="en-US" dirty="0" err="1" smtClean="0"/>
              <a:t>Yuvaraj</a:t>
            </a:r>
            <a:r>
              <a:rPr lang="en-US" dirty="0" smtClean="0"/>
              <a:t> and </a:t>
            </a:r>
            <a:r>
              <a:rPr lang="en-US" dirty="0" err="1" smtClean="0"/>
              <a:t>Vipul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For the next iteration we would be implementing the following user stories: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Ability to define a release and create user stories under a release.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Project List (Multi-Project View)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Create and assign tasks</a:t>
            </a:r>
            <a:r>
              <a:rPr lang="en-US" dirty="0"/>
              <a:t> </a:t>
            </a:r>
            <a:r>
              <a:rPr lang="en-US" dirty="0" smtClean="0"/>
              <a:t>to a project member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Features would be added as needed and the related services will be worked upon. 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Scope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		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7300" dirty="0" smtClean="0"/>
              <a:t>THANK YOU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Software Design Architecture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60"/>
            <a:ext cx="7128791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Software Design Architecture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is Model View </a:t>
            </a:r>
            <a:r>
              <a:rPr lang="en-US" dirty="0" err="1" smtClean="0"/>
              <a:t>ViewModel</a:t>
            </a:r>
            <a:r>
              <a:rPr lang="en-US" dirty="0" smtClean="0"/>
              <a:t>(MVVM) pattern. </a:t>
            </a:r>
          </a:p>
          <a:p>
            <a:r>
              <a:rPr lang="en-US" dirty="0" smtClean="0"/>
              <a:t>Kendo framework is jquery client library that provides the MVVM pattern.</a:t>
            </a:r>
          </a:p>
          <a:p>
            <a:r>
              <a:rPr lang="en-IN" dirty="0" smtClean="0"/>
              <a:t>MVVM facilitates a clear separation of the development of the GUI from the back end.</a:t>
            </a:r>
          </a:p>
          <a:p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Service Authentication, username and password are sent to the service and validated against the database.</a:t>
            </a:r>
          </a:p>
          <a:p>
            <a:r>
              <a:rPr lang="en-US" dirty="0" smtClean="0"/>
              <a:t>In Service Authorization, </a:t>
            </a:r>
            <a:r>
              <a:rPr lang="en-IN" dirty="0" smtClean="0"/>
              <a:t>service access is granted or denied based on requested feature and user role.</a:t>
            </a:r>
            <a:endParaRPr lang="en-US" dirty="0" smtClean="0"/>
          </a:p>
          <a:p>
            <a:r>
              <a:rPr lang="en-US" dirty="0" smtClean="0"/>
              <a:t>Service, Business and  Data Access layer exposes all business functionality in the form of services.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Services Design Architecture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l="23797" t="11088" r="21966"/>
          <a:stretch>
            <a:fillRect/>
          </a:stretch>
        </p:blipFill>
        <p:spPr bwMode="auto">
          <a:xfrm>
            <a:off x="611560" y="216024"/>
            <a:ext cx="8064896" cy="616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628800"/>
            <a:ext cx="8424936" cy="4525963"/>
          </a:xfrm>
        </p:spPr>
        <p:txBody>
          <a:bodyPr>
            <a:normAutofit/>
          </a:bodyPr>
          <a:lstStyle/>
          <a:p>
            <a:r>
              <a:rPr lang="en-US" sz="2600" dirty="0"/>
              <a:t>Feature to register users to the </a:t>
            </a:r>
            <a:r>
              <a:rPr lang="en-US" sz="2600" dirty="0" smtClean="0"/>
              <a:t>system</a:t>
            </a:r>
          </a:p>
          <a:p>
            <a:r>
              <a:rPr lang="en-US" sz="2600" dirty="0" smtClean="0"/>
              <a:t>Log-in ID and password fields on the main page</a:t>
            </a:r>
          </a:p>
          <a:p>
            <a:r>
              <a:rPr lang="en-US" sz="2600" dirty="0" smtClean="0"/>
              <a:t>Only registered users can log in and access will be restricted based on user roles</a:t>
            </a:r>
            <a:endParaRPr lang="en-IN" sz="2600" dirty="0" smtClean="0"/>
          </a:p>
          <a:p>
            <a:r>
              <a:rPr lang="en-US" sz="2600" dirty="0" smtClean="0"/>
              <a:t>Configuration to assign roles to members of the team</a:t>
            </a:r>
          </a:p>
          <a:p>
            <a:r>
              <a:rPr lang="en-US" sz="2600" dirty="0" smtClean="0"/>
              <a:t>Dashboard view to see the list of tasks assigned to a member</a:t>
            </a:r>
          </a:p>
          <a:p>
            <a:endParaRPr lang="en-US" sz="2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Stories Implemented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Database Schema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80728"/>
            <a:ext cx="7992887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Iteration1 Metrics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0"/>
            <a:ext cx="8640960" cy="3096344"/>
          </a:xfrm>
        </p:spPr>
      </p:pic>
    </p:spTree>
    <p:extLst>
      <p:ext uri="{BB962C8B-B14F-4D97-AF65-F5344CB8AC3E}">
        <p14:creationId xmlns:p14="http://schemas.microsoft.com/office/powerpoint/2010/main" val="281315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Graphical User Interface</a:t>
            </a:r>
            <a:endParaRPr lang="en-IN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8712968" cy="5760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194</TotalTime>
  <Words>234</Words>
  <Application>Microsoft Office PowerPoint</Application>
  <PresentationFormat>On-screen Show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PROJECT LIFECYCLE MANAGEMENT </vt:lpstr>
      <vt:lpstr>Software Design Architecture</vt:lpstr>
      <vt:lpstr>Software Design Architecture</vt:lpstr>
      <vt:lpstr>Services Design Architecture</vt:lpstr>
      <vt:lpstr>PowerPoint Presentation</vt:lpstr>
      <vt:lpstr>User Stories Implemented</vt:lpstr>
      <vt:lpstr>Database Schema </vt:lpstr>
      <vt:lpstr>Iteration1 Metrics</vt:lpstr>
      <vt:lpstr>Graphical User Interface</vt:lpstr>
      <vt:lpstr>Future Scope</vt:lpstr>
      <vt:lpstr>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LIFECYCLE MANAGEMENT</dc:title>
  <dc:creator>vipul</dc:creator>
  <cp:lastModifiedBy>Yuvaraj</cp:lastModifiedBy>
  <cp:revision>30</cp:revision>
  <dcterms:created xsi:type="dcterms:W3CDTF">2013-10-13T18:10:41Z</dcterms:created>
  <dcterms:modified xsi:type="dcterms:W3CDTF">2013-10-17T22:20:24Z</dcterms:modified>
</cp:coreProperties>
</file>