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jana Stevanovic" initials="DS" lastIdx="1" clrIdx="0">
    <p:extLst>
      <p:ext uri="{19B8F6BF-5375-455C-9EA6-DF929625EA0E}">
        <p15:presenceInfo xmlns:p15="http://schemas.microsoft.com/office/powerpoint/2012/main" userId="931d3d4dbda433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1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B0081-05E1-4D5E-9227-9CE66DA5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6200"/>
            <a:ext cx="7660309" cy="35922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Start screen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0EC3CE-6638-4932-85EC-871FB4C2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01BF6A-6399-4212-8F0E-4892FE72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8309" cy="5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774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6D2FB-A957-499F-807D-11CB70B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18789"/>
            <a:ext cx="10804580" cy="55768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Firebase </a:t>
            </a:r>
            <a:r>
              <a:rPr lang="en-US" sz="2800" dirty="0" err="1"/>
              <a:t>konzola</a:t>
            </a:r>
            <a:r>
              <a:rPr lang="en-US" sz="2800" dirty="0"/>
              <a:t> - </a:t>
            </a:r>
            <a:r>
              <a:rPr lang="en-US" sz="2800" dirty="0" err="1"/>
              <a:t>Autentikacija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A3294C-6124-4394-BF6A-27B8C015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0" y="672208"/>
            <a:ext cx="11362461" cy="60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93A74-CC00-4A27-9432-52F70DE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712" y="73152"/>
            <a:ext cx="5294605" cy="64008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Firebase </a:t>
            </a:r>
            <a:r>
              <a:rPr lang="en-US" sz="2400" dirty="0" smtClean="0"/>
              <a:t>CONSOLE</a:t>
            </a:r>
            <a:br>
              <a:rPr lang="en-US" sz="2400" dirty="0" smtClean="0"/>
            </a:br>
            <a:r>
              <a:rPr lang="en-US" sz="2400" dirty="0" smtClean="0"/>
              <a:t>REALTIME DATABASE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BAAF64-97EA-4B66-BAF3-61B41234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25" y="867504"/>
            <a:ext cx="6546978" cy="5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7E7AB-57CA-4007-B380-857C520A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7086"/>
            <a:ext cx="7658101" cy="394311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First step(</a:t>
            </a:r>
            <a:r>
              <a:rPr lang="en-US" sz="2800" dirty="0" err="1" smtClean="0"/>
              <a:t>registrarion</a:t>
            </a:r>
            <a:r>
              <a:rPr lang="en-US" sz="2800" dirty="0" smtClean="0"/>
              <a:t> AND </a:t>
            </a:r>
            <a:r>
              <a:rPr lang="en-US" sz="2800" dirty="0"/>
              <a:t>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D30F08-A8CF-4CA1-80A4-0FD24782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3DF61F-C5AC-4ADA-9128-9A3A9BB5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4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A4BA1-37D1-488D-9D6B-DE15EA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7658100" cy="43542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err="1"/>
              <a:t>sms</a:t>
            </a:r>
            <a:r>
              <a:rPr lang="en-US" sz="2800" dirty="0"/>
              <a:t>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6CEE82-6BC7-4FB5-80F2-97D20EC1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17661D-8FBF-4DC2-8787-2F51894F0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97280"/>
            <a:ext cx="30861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A4FA83-F566-4202-A4FD-11C525B6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05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A36C7-29AF-408B-ACAC-E5062267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-1"/>
            <a:ext cx="10401300" cy="41335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EMAIL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A52D23-022A-4BD4-A487-D2B78C76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97280"/>
            <a:ext cx="3079989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966A28-D553-448D-B1CC-20F6822A0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97280"/>
            <a:ext cx="30861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72CD254-CB04-4B4C-848C-AF237EE9F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204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C32F6-19A9-4486-99AF-A4B07E4B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7658100" cy="463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FINGERPRINT VERIFICATION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E38B52-A46D-4FA5-8666-8F9A4792F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239272-6225-452D-8FD8-C310E505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515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F1AE0-4A78-442E-9C9C-B72BA189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3" y="0"/>
            <a:ext cx="9631970" cy="555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sz="3100" dirty="0" smtClean="0"/>
              <a:t>END OF REGISTRATION/LOGIN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3AA6CF-937B-405E-86C6-9556A368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2C0DED-B54D-4677-8AFB-3E87DC3E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19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05341-CE02-446E-993D-47B73127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401300" cy="55740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THE SURVEY AND PREVIEW OF USERS’ FEEDBACK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DD5B03-928B-442F-BBBE-1D710B0A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3086100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8E3DFDF-3BFF-4427-90BD-B55CBFC5D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1" y="1097280"/>
            <a:ext cx="3086100" cy="548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9F64B43-958A-4C79-9CB4-ED00B8F9A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87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B5955-316A-4B2F-B4A7-E9BC3A53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0"/>
            <a:ext cx="6852383" cy="450937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CLASS DIAGRAM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32E433-966E-48FB-8F50-1610504F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51354"/>
            <a:ext cx="6852383" cy="5982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AC93C7-E6A2-471A-91D5-0100ED2B53B8}"/>
              </a:ext>
            </a:extLst>
          </p:cNvPr>
          <p:cNvSpPr txBox="1"/>
          <p:nvPr/>
        </p:nvSpPr>
        <p:spPr>
          <a:xfrm>
            <a:off x="9933141" y="6049561"/>
            <a:ext cx="183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AuthTest.v1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B0F0"/>
                </a:solidFill>
              </a:rPr>
              <a:t>AuthTest.v3</a:t>
            </a:r>
          </a:p>
        </p:txBody>
      </p:sp>
    </p:spTree>
    <p:extLst>
      <p:ext uri="{BB962C8B-B14F-4D97-AF65-F5344CB8AC3E}">
        <p14:creationId xmlns:p14="http://schemas.microsoft.com/office/powerpoint/2010/main" val="90420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B0C29-7F9A-473D-80D0-9C842EB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24" y="1"/>
            <a:ext cx="8148077" cy="54488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REGISTRATION SEQUENCE DIAGRAM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223F5C-9D13-4D21-BCBF-618EBB514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4" y="1834916"/>
            <a:ext cx="8148077" cy="38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449</TotalTime>
  <Words>35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Mesh</vt:lpstr>
      <vt:lpstr>Start screen</vt:lpstr>
      <vt:lpstr>First step(registrarion AND login)</vt:lpstr>
      <vt:lpstr> sms token</vt:lpstr>
      <vt:lpstr>EMAIL VERIFICATION</vt:lpstr>
      <vt:lpstr>FINGERPRINT VERIFICATION</vt:lpstr>
      <vt:lpstr> END OF REGISTRATION/LOGIN</vt:lpstr>
      <vt:lpstr>THE SURVEY AND PREVIEW OF USERS’ FEEDBACK</vt:lpstr>
      <vt:lpstr>CLASS DIAGRAM</vt:lpstr>
      <vt:lpstr>REGISTRATION SEQUENCE DIAGRAM</vt:lpstr>
      <vt:lpstr>Firebase konzola - Autentikacija</vt:lpstr>
      <vt:lpstr>Firebase CONSOLE REALTIME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DVOSTEPENE AUTENTIKACIJE NA ANDROID PLATFORMI  DIPLOMSKI RAD </dc:title>
  <dc:creator>Dejana Stevanovic</dc:creator>
  <cp:lastModifiedBy>Stefan Popovic</cp:lastModifiedBy>
  <cp:revision>36</cp:revision>
  <dcterms:created xsi:type="dcterms:W3CDTF">2017-09-27T14:26:35Z</dcterms:created>
  <dcterms:modified xsi:type="dcterms:W3CDTF">2018-11-10T22:11:32Z</dcterms:modified>
</cp:coreProperties>
</file>