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27</Slides>
  <Notes>27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2022-11-10T21:56:37Z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