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57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1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E2A-9763-E464-0EEE-44C7376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20" y="2108200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4800" dirty="0"/>
              <a:t>EKamp</a:t>
            </a:r>
            <a:br>
              <a:rPr lang="sr-Latn-RS" sz="4800" dirty="0"/>
            </a:br>
            <a:r>
              <a:rPr lang="sr-Latn-RS" sz="3200" dirty="0"/>
              <a:t>Sistem za digitalzaciju kamp naselja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5239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7B2-F6E3-C7C8-FF4D-4AD164E1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569933-EFE7-B86E-4D89-8BC7FCD0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04" y="2401888"/>
            <a:ext cx="5765629" cy="3881437"/>
          </a:xfrm>
        </p:spPr>
      </p:pic>
    </p:spTree>
    <p:extLst>
      <p:ext uri="{BB962C8B-B14F-4D97-AF65-F5344CB8AC3E}">
        <p14:creationId xmlns:p14="http://schemas.microsoft.com/office/powerpoint/2010/main" val="176669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16-D82B-4FD1-B89A-755C92D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Scenario korištenja - administrator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EED6-24A0-4F39-A96D-5E018D5A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33A347-5D6A-13BE-F25F-598B8FA7086D}"/>
              </a:ext>
            </a:extLst>
          </p:cNvPr>
          <p:cNvSpPr/>
          <p:nvPr/>
        </p:nvSpPr>
        <p:spPr>
          <a:xfrm>
            <a:off x="1485900" y="4191000"/>
            <a:ext cx="1234440" cy="64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Laptop - prijava</a:t>
            </a:r>
          </a:p>
        </p:txBody>
      </p:sp>
    </p:spTree>
    <p:extLst>
      <p:ext uri="{BB962C8B-B14F-4D97-AF65-F5344CB8AC3E}">
        <p14:creationId xmlns:p14="http://schemas.microsoft.com/office/powerpoint/2010/main" val="2329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AD29-9373-B70D-2176-C1CEB25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Scenario korištenja - volonter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F309-F0D6-C57D-4C3A-39A0DD0F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5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ACB0-995B-915A-E8C3-5251CB00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Idealizovan scenario*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C5EA-5DA3-C3FB-241E-817A7033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3020-4C05-4DD5-8F28-BD0A71E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Funkcionalnost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ADE1-47C2-6381-0C30-933AF5C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1600-9E33-3BD9-9AE9-3E099C9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Prijedlozi i proširenja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E5DD-5F06-9511-497E-A6178B8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D5CF-27B2-4FA8-9B31-91F654F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683" y="120203"/>
            <a:ext cx="7766936" cy="1096900"/>
          </a:xfrm>
        </p:spPr>
        <p:txBody>
          <a:bodyPr/>
          <a:lstStyle/>
          <a:p>
            <a:pPr algn="l"/>
            <a:r>
              <a:rPr lang="sr-Latn-BA" dirty="0"/>
              <a:t>Šta je EKamp?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35E7-EF7F-4518-8776-F7D66663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92" y="1678825"/>
            <a:ext cx="7999630" cy="34011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/>
              <a:t>Sistem namijenjen za Organizaciju Crvenog Krsta radi olakšanje realizacije i održavanja kamp naselja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/>
              <a:t>Fleksibilnost sistema omogućava korištenje istog u različitim situacijama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5566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6973-3E2F-FC40-676F-711BAFA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0C71-3C42-780D-6CD7-F2B775AF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Godine 2014. poplave koje su zadesile Republiku Srpsku primorale su ???? ljudi na napustanje svojih domova</a:t>
            </a:r>
          </a:p>
          <a:p>
            <a:r>
              <a:rPr lang="sr-Latn-RS" dirty="0"/>
              <a:t>Migrantska kriza obecava</a:t>
            </a:r>
          </a:p>
          <a:p>
            <a:r>
              <a:rPr lang="sr-Latn-RS" dirty="0"/>
              <a:t>Milioni i milioni udaraca maljem o traktorsku gumu (nije to)</a:t>
            </a:r>
          </a:p>
          <a:p>
            <a:r>
              <a:rPr lang="sr-Latn-RS" dirty="0"/>
              <a:t>Tokom pandemije K Virusa pojavila se potreba za izolacione smještaje i prenosne bolnice?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91E-007C-FDE1-FD03-CF73F53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5D9D-244C-A33B-601C-3A80F7B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dirty="0">
                <a:solidFill>
                  <a:schemeClr val="tx1"/>
                </a:solidFill>
                <a:latin typeface="Century Gothic" pitchFamily="34" charset="0"/>
              </a:rPr>
              <a:t>Olakšanje evidencije korisnika </a:t>
            </a:r>
          </a:p>
          <a:p>
            <a:r>
              <a:rPr lang="sr-Latn-RS" dirty="0">
                <a:solidFill>
                  <a:schemeClr val="tx1"/>
                </a:solidFill>
                <a:latin typeface="Century Gothic" pitchFamily="34" charset="0"/>
              </a:rPr>
              <a:t>Čuvanje relevantnih informacija u bazi podataka</a:t>
            </a:r>
          </a:p>
          <a:p>
            <a:r>
              <a:rPr lang="sr-Latn-RS" sz="1800" dirty="0">
                <a:solidFill>
                  <a:schemeClr val="tx1"/>
                </a:solidFill>
                <a:latin typeface="Century Gothic" pitchFamily="34" charset="0"/>
              </a:rPr>
              <a:t>Jednost</a:t>
            </a:r>
            <a:r>
              <a:rPr lang="sr-Latn-RS" dirty="0">
                <a:solidFill>
                  <a:schemeClr val="tx1"/>
                </a:solidFill>
                <a:latin typeface="Century Gothic" pitchFamily="34" charset="0"/>
              </a:rPr>
              <a:t>vna komunikacija</a:t>
            </a:r>
          </a:p>
          <a:p>
            <a:r>
              <a:rPr lang="sr-Latn-RS" sz="1800" dirty="0">
                <a:solidFill>
                  <a:schemeClr val="tx1"/>
                </a:solidFill>
                <a:latin typeface="Century Gothic" pitchFamily="34" charset="0"/>
              </a:rPr>
              <a:t>M</a:t>
            </a:r>
            <a:r>
              <a:rPr lang="sr-Latn-RS" dirty="0">
                <a:solidFill>
                  <a:schemeClr val="tx1"/>
                </a:solidFill>
                <a:latin typeface="Century Gothic" pitchFamily="34" charset="0"/>
              </a:rPr>
              <a:t>ogućnost korištenja sistema u različitim situacijama</a:t>
            </a:r>
          </a:p>
          <a:p>
            <a:endParaRPr lang="sr-Latn-RS" sz="18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6DE8-24E6-0385-A89E-9AA3752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9247-7E0A-A62C-2EC1-B720D5C1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34" y="1979346"/>
            <a:ext cx="8596668" cy="3880773"/>
          </a:xfrm>
        </p:spPr>
        <p:txBody>
          <a:bodyPr/>
          <a:lstStyle/>
          <a:p>
            <a:r>
              <a:rPr lang="sr-Latn-RS" dirty="0"/>
              <a:t>EKamp je Klijent-Server organizovana desktop aplikacija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1CDAA75-C817-882A-9DAB-B0BBFA25C9DA}"/>
              </a:ext>
            </a:extLst>
          </p:cNvPr>
          <p:cNvSpPr/>
          <p:nvPr/>
        </p:nvSpPr>
        <p:spPr>
          <a:xfrm>
            <a:off x="1114424" y="4799243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62B1E46-F706-3935-883D-8234AF433D45}"/>
              </a:ext>
            </a:extLst>
          </p:cNvPr>
          <p:cNvSpPr/>
          <p:nvPr/>
        </p:nvSpPr>
        <p:spPr>
          <a:xfrm>
            <a:off x="1114423" y="4324565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B730C8-83D6-979C-9574-1D1242ECA818}"/>
              </a:ext>
            </a:extLst>
          </p:cNvPr>
          <p:cNvSpPr/>
          <p:nvPr/>
        </p:nvSpPr>
        <p:spPr>
          <a:xfrm>
            <a:off x="1121517" y="3919733"/>
            <a:ext cx="1426177" cy="7663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6085686-0AD1-4D7B-ED65-73DBB7789A87}"/>
              </a:ext>
            </a:extLst>
          </p:cNvPr>
          <p:cNvSpPr/>
          <p:nvPr/>
        </p:nvSpPr>
        <p:spPr>
          <a:xfrm>
            <a:off x="4175119" y="3932071"/>
            <a:ext cx="1444631" cy="17530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0319A-F01C-0600-D9C6-AB26C70B2667}"/>
              </a:ext>
            </a:extLst>
          </p:cNvPr>
          <p:cNvSpPr/>
          <p:nvPr/>
        </p:nvSpPr>
        <p:spPr>
          <a:xfrm>
            <a:off x="4446583" y="4441859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C1A29-4703-A6E3-4DB9-E752DFC4A9C3}"/>
              </a:ext>
            </a:extLst>
          </p:cNvPr>
          <p:cNvSpPr/>
          <p:nvPr/>
        </p:nvSpPr>
        <p:spPr>
          <a:xfrm>
            <a:off x="4446583" y="4676643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56EC1-D6A7-AA00-5A6D-54217DBF465C}"/>
              </a:ext>
            </a:extLst>
          </p:cNvPr>
          <p:cNvSpPr/>
          <p:nvPr/>
        </p:nvSpPr>
        <p:spPr>
          <a:xfrm>
            <a:off x="4446582" y="4946103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97223D3-564B-E081-4549-BA710D2E702F}"/>
              </a:ext>
            </a:extLst>
          </p:cNvPr>
          <p:cNvSpPr/>
          <p:nvPr/>
        </p:nvSpPr>
        <p:spPr>
          <a:xfrm>
            <a:off x="7239531" y="3932071"/>
            <a:ext cx="1527172" cy="959248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A21E5B1-620E-45E9-CC69-97168454AD83}"/>
              </a:ext>
            </a:extLst>
          </p:cNvPr>
          <p:cNvSpPr/>
          <p:nvPr/>
        </p:nvSpPr>
        <p:spPr>
          <a:xfrm>
            <a:off x="7044798" y="4954718"/>
            <a:ext cx="1942040" cy="8058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6003B-E395-0CEB-2A78-990B1423AD8F}"/>
              </a:ext>
            </a:extLst>
          </p:cNvPr>
          <p:cNvSpPr txBox="1"/>
          <p:nvPr/>
        </p:nvSpPr>
        <p:spPr>
          <a:xfrm>
            <a:off x="966072" y="596546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0C226"/>
                </a:solidFill>
              </a:rPr>
              <a:t>Baza</a:t>
            </a:r>
            <a:r>
              <a:rPr lang="sr-Latn-RS" dirty="0"/>
              <a:t> </a:t>
            </a:r>
            <a:r>
              <a:rPr lang="sr-Latn-RS" dirty="0">
                <a:solidFill>
                  <a:srgbClr val="90C226"/>
                </a:solidFill>
              </a:rPr>
              <a:t>podataka</a:t>
            </a:r>
            <a:endParaRPr lang="en-GB" dirty="0">
              <a:solidFill>
                <a:srgbClr val="90C2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195D2-FFE1-7D20-F356-86F4027AFAB7}"/>
              </a:ext>
            </a:extLst>
          </p:cNvPr>
          <p:cNvSpPr txBox="1"/>
          <p:nvPr/>
        </p:nvSpPr>
        <p:spPr>
          <a:xfrm>
            <a:off x="4446582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0C226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229BE-4222-D0CB-520C-0DB18A799DBA}"/>
              </a:ext>
            </a:extLst>
          </p:cNvPr>
          <p:cNvSpPr txBox="1"/>
          <p:nvPr/>
        </p:nvSpPr>
        <p:spPr>
          <a:xfrm>
            <a:off x="7640465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0C226"/>
                </a:solidFill>
              </a:rPr>
              <a:t>Klijent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497A530-E687-DEAC-80A5-934D05461454}"/>
              </a:ext>
            </a:extLst>
          </p:cNvPr>
          <p:cNvSpPr/>
          <p:nvPr/>
        </p:nvSpPr>
        <p:spPr>
          <a:xfrm>
            <a:off x="5957538" y="4744028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79D23B1-D46C-F2CF-9AFE-56A3EE6F6FB9}"/>
              </a:ext>
            </a:extLst>
          </p:cNvPr>
          <p:cNvSpPr/>
          <p:nvPr/>
        </p:nvSpPr>
        <p:spPr>
          <a:xfrm>
            <a:off x="2875653" y="4744201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EA15-70D5-2E5C-81FD-CA027FD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811-534C-D295-4E8D-13FF0AA7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39" y="4540909"/>
            <a:ext cx="3975661" cy="2049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/>
              <a:t>Administrator</a:t>
            </a:r>
          </a:p>
          <a:p>
            <a:pPr marL="0" indent="0">
              <a:buNone/>
            </a:pPr>
            <a:r>
              <a:rPr lang="en-GB" dirty="0"/>
              <a:t>============</a:t>
            </a:r>
          </a:p>
          <a:p>
            <a:pPr marL="0" indent="0">
              <a:buNone/>
            </a:pPr>
            <a:r>
              <a:rPr lang="en-GB" dirty="0" err="1"/>
              <a:t>Kreira</a:t>
            </a:r>
            <a:r>
              <a:rPr lang="en-GB" dirty="0"/>
              <a:t> </a:t>
            </a:r>
            <a:r>
              <a:rPr lang="en-GB" dirty="0" err="1"/>
              <a:t>korisnike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Kreira</a:t>
            </a:r>
            <a:r>
              <a:rPr lang="en-GB" dirty="0"/>
              <a:t> </a:t>
            </a:r>
            <a:r>
              <a:rPr lang="en-GB" dirty="0" err="1"/>
              <a:t>kamp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Kreira</a:t>
            </a:r>
            <a:r>
              <a:rPr lang="en-GB" dirty="0"/>
              <a:t> </a:t>
            </a:r>
            <a:r>
              <a:rPr lang="en-GB" dirty="0" err="1"/>
              <a:t>obavje</a:t>
            </a:r>
            <a:r>
              <a:rPr lang="sr-Latn-RS" dirty="0"/>
              <a:t>štenja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============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1B7A8F-A3FE-1824-9F2F-049DB58257C9}"/>
              </a:ext>
            </a:extLst>
          </p:cNvPr>
          <p:cNvSpPr/>
          <p:nvPr/>
        </p:nvSpPr>
        <p:spPr>
          <a:xfrm>
            <a:off x="1573586" y="2829465"/>
            <a:ext cx="1068668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64141C7B-916A-2E76-3C02-AB0BB6097235}"/>
              </a:ext>
            </a:extLst>
          </p:cNvPr>
          <p:cNvSpPr/>
          <p:nvPr/>
        </p:nvSpPr>
        <p:spPr>
          <a:xfrm rot="5400000">
            <a:off x="1912926" y="3074979"/>
            <a:ext cx="389988" cy="1937311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570FF-76F1-563C-73B1-8F66BC1AECA3}"/>
              </a:ext>
            </a:extLst>
          </p:cNvPr>
          <p:cNvSpPr/>
          <p:nvPr/>
        </p:nvSpPr>
        <p:spPr>
          <a:xfrm>
            <a:off x="1743075" y="3171825"/>
            <a:ext cx="2952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87F2F8-414D-7C30-28BC-5D47774BBA24}"/>
              </a:ext>
            </a:extLst>
          </p:cNvPr>
          <p:cNvCxnSpPr>
            <a:cxnSpLocks/>
          </p:cNvCxnSpPr>
          <p:nvPr/>
        </p:nvCxnSpPr>
        <p:spPr>
          <a:xfrm flipV="1">
            <a:off x="2013652" y="3129089"/>
            <a:ext cx="563842" cy="85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88768-8AE4-FC08-9100-8A472B07B1A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92636" y="3121379"/>
            <a:ext cx="193681" cy="8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FE7D5A8-9EB4-D112-0083-B08DA72F29D7}"/>
              </a:ext>
            </a:extLst>
          </p:cNvPr>
          <p:cNvSpPr/>
          <p:nvPr/>
        </p:nvSpPr>
        <p:spPr>
          <a:xfrm>
            <a:off x="2181248" y="3249611"/>
            <a:ext cx="253347" cy="14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3139519-A7EC-A563-7B80-32860CB63463}"/>
              </a:ext>
            </a:extLst>
          </p:cNvPr>
          <p:cNvSpPr/>
          <p:nvPr/>
        </p:nvSpPr>
        <p:spPr>
          <a:xfrm>
            <a:off x="6546762" y="3131289"/>
            <a:ext cx="609601" cy="5253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CD21C12-7DD4-22C4-5C54-02648D063CF9}"/>
              </a:ext>
            </a:extLst>
          </p:cNvPr>
          <p:cNvSpPr/>
          <p:nvPr/>
        </p:nvSpPr>
        <p:spPr>
          <a:xfrm>
            <a:off x="6282444" y="2548739"/>
            <a:ext cx="1138238" cy="8315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842DD0-CE8C-8D07-C760-62E2C4407C63}"/>
              </a:ext>
            </a:extLst>
          </p:cNvPr>
          <p:cNvSpPr/>
          <p:nvPr/>
        </p:nvSpPr>
        <p:spPr>
          <a:xfrm>
            <a:off x="6065750" y="3537736"/>
            <a:ext cx="1563776" cy="83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STAF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1DD32C-AE7D-AFC7-3FE1-887BB7B5254F}"/>
              </a:ext>
            </a:extLst>
          </p:cNvPr>
          <p:cNvSpPr/>
          <p:nvPr/>
        </p:nvSpPr>
        <p:spPr>
          <a:xfrm>
            <a:off x="6482002" y="2914650"/>
            <a:ext cx="2952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A56A30-377D-0A65-7BFA-E6A9E6A5B673}"/>
              </a:ext>
            </a:extLst>
          </p:cNvPr>
          <p:cNvSpPr/>
          <p:nvPr/>
        </p:nvSpPr>
        <p:spPr>
          <a:xfrm>
            <a:off x="6920175" y="2992436"/>
            <a:ext cx="253347" cy="14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A7156D-E403-EA43-B413-3EC0D9871577}"/>
              </a:ext>
            </a:extLst>
          </p:cNvPr>
          <p:cNvSpPr txBox="1">
            <a:spLocks/>
          </p:cNvSpPr>
          <p:nvPr/>
        </p:nvSpPr>
        <p:spPr>
          <a:xfrm>
            <a:off x="6096000" y="4744109"/>
            <a:ext cx="3975661" cy="204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 err="1"/>
              <a:t>Volonter</a:t>
            </a:r>
            <a:endParaRPr lang="sr-Latn-RS" dirty="0"/>
          </a:p>
          <a:p>
            <a:pPr marL="0" indent="0">
              <a:buFont typeface="Wingdings 3" charset="2"/>
              <a:buNone/>
            </a:pPr>
            <a:r>
              <a:rPr lang="en-GB" dirty="0"/>
              <a:t>============</a:t>
            </a:r>
          </a:p>
          <a:p>
            <a:pPr marL="0" indent="0">
              <a:buFont typeface="Wingdings 3" charset="2"/>
              <a:buNone/>
            </a:pPr>
            <a:r>
              <a:rPr lang="en-GB" dirty="0" err="1"/>
              <a:t>Vodi</a:t>
            </a:r>
            <a:r>
              <a:rPr lang="en-GB" dirty="0"/>
              <a:t> </a:t>
            </a:r>
            <a:r>
              <a:rPr lang="en-GB" dirty="0" err="1"/>
              <a:t>evideniju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kampa</a:t>
            </a: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sr-Latn-RS" dirty="0"/>
              <a:t>Piše izvještaj</a:t>
            </a: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/>
              <a:t>============</a:t>
            </a:r>
          </a:p>
        </p:txBody>
      </p:sp>
    </p:spTree>
    <p:extLst>
      <p:ext uri="{BB962C8B-B14F-4D97-AF65-F5344CB8AC3E}">
        <p14:creationId xmlns:p14="http://schemas.microsoft.com/office/powerpoint/2010/main" val="8865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12F-618E-1AA3-6E34-80D22EC3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C042-0E3C-1E19-88C1-9741A63B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8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728-2F13-59AA-D678-6F606201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2680-A120-D80B-472B-98AA601E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7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6244-9A65-C9B2-DBBF-FAAACA2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E481-D0B8-7A12-1231-63542C07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3. Korisnički interfejsi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534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167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 3</vt:lpstr>
      <vt:lpstr>Facet</vt:lpstr>
      <vt:lpstr>EKamp Sistem za digitalzaciju kamp naselja</vt:lpstr>
      <vt:lpstr>Šta je EKamp?</vt:lpstr>
      <vt:lpstr>Zašto EKamp</vt:lpstr>
      <vt:lpstr>Ciljevi sistema</vt:lpstr>
      <vt:lpstr>Organizacija sistema</vt:lpstr>
      <vt:lpstr>Korisnici sistema</vt:lpstr>
      <vt:lpstr>Eksterni interfejsi </vt:lpstr>
      <vt:lpstr>Eksterni interfejsi </vt:lpstr>
      <vt:lpstr>Eksterni interfejsi</vt:lpstr>
      <vt:lpstr>Dijagram slučajeva upotrebe</vt:lpstr>
      <vt:lpstr>Scenario korištenja - administrator</vt:lpstr>
      <vt:lpstr>Scenario korištenja - volonter</vt:lpstr>
      <vt:lpstr>Idealizovan scenario*</vt:lpstr>
      <vt:lpstr>Funkcionalnost sistema</vt:lpstr>
      <vt:lpstr>Prijedlozi i proširenja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 je e kamp?</dc:title>
  <dc:creator>Nikola Bursac</dc:creator>
  <cp:lastModifiedBy>Dejan</cp:lastModifiedBy>
  <cp:revision>3</cp:revision>
  <dcterms:created xsi:type="dcterms:W3CDTF">2022-05-25T09:47:01Z</dcterms:created>
  <dcterms:modified xsi:type="dcterms:W3CDTF">2022-05-25T11:45:56Z</dcterms:modified>
</cp:coreProperties>
</file>